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1" r:id="rId3"/>
    <p:sldId id="264" r:id="rId4"/>
    <p:sldId id="263" r:id="rId5"/>
    <p:sldId id="262" r:id="rId6"/>
    <p:sldId id="265" r:id="rId7"/>
    <p:sldId id="268" r:id="rId8"/>
    <p:sldId id="269" r:id="rId9"/>
    <p:sldId id="270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BCB0-B2E6-498F-95D8-7C3813CF613C}" type="datetimeFigureOut">
              <a:rPr lang="fr-BE" smtClean="0"/>
              <a:t>16-04-16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F35E5BC7-606D-43AE-B360-353456409C5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36231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BCB0-B2E6-498F-95D8-7C3813CF613C}" type="datetimeFigureOut">
              <a:rPr lang="fr-BE" smtClean="0"/>
              <a:t>16-04-16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F35E5BC7-606D-43AE-B360-353456409C5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43657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BCB0-B2E6-498F-95D8-7C3813CF613C}" type="datetimeFigureOut">
              <a:rPr lang="fr-BE" smtClean="0"/>
              <a:t>16-04-16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F35E5BC7-606D-43AE-B360-353456409C5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941410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BCB0-B2E6-498F-95D8-7C3813CF613C}" type="datetimeFigureOut">
              <a:rPr lang="fr-BE" smtClean="0"/>
              <a:t>16-04-16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F35E5BC7-606D-43AE-B360-353456409C58}" type="slidenum">
              <a:rPr lang="fr-BE" smtClean="0"/>
              <a:t>‹N°›</a:t>
            </a:fld>
            <a:endParaRPr lang="fr-BE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870585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BCB0-B2E6-498F-95D8-7C3813CF613C}" type="datetimeFigureOut">
              <a:rPr lang="fr-BE" smtClean="0"/>
              <a:t>16-04-16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F35E5BC7-606D-43AE-B360-353456409C5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821621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BCB0-B2E6-498F-95D8-7C3813CF613C}" type="datetimeFigureOut">
              <a:rPr lang="fr-BE" smtClean="0"/>
              <a:t>16-04-16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E5BC7-606D-43AE-B360-353456409C5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352846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BCB0-B2E6-498F-95D8-7C3813CF613C}" type="datetimeFigureOut">
              <a:rPr lang="fr-BE" smtClean="0"/>
              <a:t>16-04-16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E5BC7-606D-43AE-B360-353456409C5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092845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BCB0-B2E6-498F-95D8-7C3813CF613C}" type="datetimeFigureOut">
              <a:rPr lang="fr-BE" smtClean="0"/>
              <a:t>16-04-16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E5BC7-606D-43AE-B360-353456409C5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060099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23B2BCB0-B2E6-498F-95D8-7C3813CF613C}" type="datetimeFigureOut">
              <a:rPr lang="fr-BE" smtClean="0"/>
              <a:t>16-04-16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F35E5BC7-606D-43AE-B360-353456409C5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60015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BCB0-B2E6-498F-95D8-7C3813CF613C}" type="datetimeFigureOut">
              <a:rPr lang="fr-BE" smtClean="0"/>
              <a:t>16-04-16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E5BC7-606D-43AE-B360-353456409C5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02632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BCB0-B2E6-498F-95D8-7C3813CF613C}" type="datetimeFigureOut">
              <a:rPr lang="fr-BE" smtClean="0"/>
              <a:t>16-04-16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F35E5BC7-606D-43AE-B360-353456409C5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02538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BCB0-B2E6-498F-95D8-7C3813CF613C}" type="datetimeFigureOut">
              <a:rPr lang="fr-BE" smtClean="0"/>
              <a:t>16-04-16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E5BC7-606D-43AE-B360-353456409C5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10431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BCB0-B2E6-498F-95D8-7C3813CF613C}" type="datetimeFigureOut">
              <a:rPr lang="fr-BE" smtClean="0"/>
              <a:t>16-04-16</a:t>
            </a:fld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E5BC7-606D-43AE-B360-353456409C5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3759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BCB0-B2E6-498F-95D8-7C3813CF613C}" type="datetimeFigureOut">
              <a:rPr lang="fr-BE" smtClean="0"/>
              <a:t>16-04-16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E5BC7-606D-43AE-B360-353456409C5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66861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BCB0-B2E6-498F-95D8-7C3813CF613C}" type="datetimeFigureOut">
              <a:rPr lang="fr-BE" smtClean="0"/>
              <a:t>16-04-16</a:t>
            </a:fld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E5BC7-606D-43AE-B360-353456409C5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31509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BCB0-B2E6-498F-95D8-7C3813CF613C}" type="datetimeFigureOut">
              <a:rPr lang="fr-BE" smtClean="0"/>
              <a:t>16-04-16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E5BC7-606D-43AE-B360-353456409C5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05836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BCB0-B2E6-498F-95D8-7C3813CF613C}" type="datetimeFigureOut">
              <a:rPr lang="fr-BE" smtClean="0"/>
              <a:t>16-04-16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E5BC7-606D-43AE-B360-353456409C5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86422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2BCB0-B2E6-498F-95D8-7C3813CF613C}" type="datetimeFigureOut">
              <a:rPr lang="fr-BE" smtClean="0"/>
              <a:t>16-04-16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E5BC7-606D-43AE-B360-353456409C5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385539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"/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"/><Relationship Id="rId2" Type="http://schemas.openxmlformats.org/officeDocument/2006/relationships/image" Target="../media/image7.T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"/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"/><Relationship Id="rId2" Type="http://schemas.openxmlformats.org/officeDocument/2006/relationships/image" Target="../media/image12.T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"/><Relationship Id="rId2" Type="http://schemas.openxmlformats.org/officeDocument/2006/relationships/image" Target="../media/image14.T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T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"/><Relationship Id="rId2" Type="http://schemas.openxmlformats.org/officeDocument/2006/relationships/image" Target="../media/image17.T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BE" dirty="0"/>
              <a:t>Dis-moi le Notre Père</a:t>
            </a:r>
          </a:p>
        </p:txBody>
      </p:sp>
    </p:spTree>
    <p:extLst>
      <p:ext uri="{BB962C8B-B14F-4D97-AF65-F5344CB8AC3E}">
        <p14:creationId xmlns:p14="http://schemas.microsoft.com/office/powerpoint/2010/main" val="3514471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Notre Père qui es aux cieux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/>
              <a:t>Toi qui es partout même dans mon cœur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209" y="3499186"/>
            <a:ext cx="4093464" cy="307238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39" y="3009203"/>
            <a:ext cx="2843867" cy="260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4274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Que ton nom soit sanctifié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BE" sz="4000" dirty="0"/>
              <a:t>Fais que tout le monde te connaisse 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167" y="3057726"/>
            <a:ext cx="4571691" cy="358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9835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Que ton règne vienne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/>
              <a:t>Que l’amour soit partout dans mon cœur et dans le monde entier.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778" y="3473215"/>
            <a:ext cx="2842899" cy="336844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21" y="3180032"/>
            <a:ext cx="3419856" cy="3348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6152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" y="753228"/>
            <a:ext cx="10906896" cy="1080938"/>
          </a:xfrm>
        </p:spPr>
        <p:txBody>
          <a:bodyPr/>
          <a:lstStyle/>
          <a:p>
            <a:r>
              <a:rPr lang="fr-BE" dirty="0"/>
              <a:t>Que ta volonté soit faite sur la terre comme au ciel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/>
              <a:t>Fais que tout le monde puisse s’aimer comme toi tu nous aimes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86" y="2874659"/>
            <a:ext cx="2694432" cy="252374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533" y="4338735"/>
            <a:ext cx="3066805" cy="2290103"/>
          </a:xfrm>
          <a:prstGeom prst="rect">
            <a:avLst/>
          </a:prstGeom>
        </p:spPr>
      </p:pic>
      <p:pic>
        <p:nvPicPr>
          <p:cNvPr id="1026" name="Picture 2" descr="https://updetheux.files.wordpress.com/2014/06/fardeau-relev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049" y="3389762"/>
            <a:ext cx="2875820" cy="2800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2856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Donne-nous aujourd’hui notre pain de ce jour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/>
              <a:t>Donne-nous ce dont nous avons besoin pour aimer et être aimés chaque jour de notre vie.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790" y="4001221"/>
            <a:ext cx="3090672" cy="231800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90" y="3378417"/>
            <a:ext cx="3599688" cy="332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348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/>
              <a:t>Pardonne-nous nos offenses comme nous pardonnons aussi à ceux qui nous ont offensés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/>
              <a:t>Toi qui nous pardonnes toujours, aide-nous à pardonner comme toi pour que nous puissions vivre en paix avec nous-mêmes et avec les autres.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12" y="4642372"/>
            <a:ext cx="3057144" cy="207111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022" y="3730991"/>
            <a:ext cx="3157728" cy="259384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2493" y="3037651"/>
            <a:ext cx="3599688" cy="313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665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Ne nous soumets pas à la tentation mais délivre-nous du mal.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/>
              <a:t>Aide-nous à toujours penser à toi qui nous aimes.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21" y="3190165"/>
            <a:ext cx="3599688" cy="347624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2638" y="2242383"/>
            <a:ext cx="2953305" cy="3218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53307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BE" dirty="0"/>
              <a:t>AMEN !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fr-BE" dirty="0"/>
              <a:t>Oui, je suis d’accord !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708" y="2539808"/>
            <a:ext cx="4177968" cy="3976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563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69</TotalTime>
  <Words>162</Words>
  <Application>Microsoft Office PowerPoint</Application>
  <PresentationFormat>Grand écran</PresentationFormat>
  <Paragraphs>17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2" baseType="lpstr">
      <vt:lpstr>Arial</vt:lpstr>
      <vt:lpstr>Trebuchet MS</vt:lpstr>
      <vt:lpstr>Berlin</vt:lpstr>
      <vt:lpstr>Dis-moi le Notre Père</vt:lpstr>
      <vt:lpstr>Notre Père qui es aux cieux</vt:lpstr>
      <vt:lpstr>Que ton nom soit sanctifié</vt:lpstr>
      <vt:lpstr>Que ton règne vienne</vt:lpstr>
      <vt:lpstr>Que ta volonté soit faite sur la terre comme au ciel</vt:lpstr>
      <vt:lpstr>Donne-nous aujourd’hui notre pain de ce jour</vt:lpstr>
      <vt:lpstr>Pardonne-nous nos offenses comme nous pardonnons aussi à ceux qui nous ont offensés</vt:lpstr>
      <vt:lpstr>Ne nous soumets pas à la tentation mais délivre-nous du mal.</vt:lpstr>
      <vt:lpstr>AMEN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Dis-moi le Notre Père</dc:title>
  <dc:creator>Michèle Crombez</dc:creator>
  <cp:lastModifiedBy>Michèle Galland</cp:lastModifiedBy>
  <cp:revision>7</cp:revision>
  <dcterms:created xsi:type="dcterms:W3CDTF">2016-02-03T07:12:32Z</dcterms:created>
  <dcterms:modified xsi:type="dcterms:W3CDTF">2016-04-16T11:56:07Z</dcterms:modified>
</cp:coreProperties>
</file>