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3" r:id="rId5"/>
    <p:sldId id="264" r:id="rId6"/>
    <p:sldId id="266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53878-167A-4F64-A510-C9689FFEAEBB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D8AD8-C65D-4DAD-BE3E-6852C17BA66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780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19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772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663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62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224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430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3073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583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321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385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23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7490-E9B2-464A-939A-900C9D7F0064}" type="datetimeFigureOut">
              <a:rPr lang="fr-BE" smtClean="0"/>
              <a:t>12/02/2020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36B84-E4A6-4C70-87AD-FBDA370C6D6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500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icktime.symantec.com/3A6forviNpGFTY2LzMgJ9Jt6H2?u=https://mail.evechetournai.be/ow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136904" cy="3744416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BE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Adresse mail officielle des Fabriques d’église </a:t>
            </a:r>
          </a:p>
          <a:p>
            <a:pPr algn="ctr"/>
            <a:r>
              <a:rPr lang="fr-BE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Etablir</a:t>
            </a:r>
            <a:r>
              <a:rPr lang="fr-BE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une règle de déviation vers une adresse privée</a:t>
            </a:r>
            <a:endParaRPr lang="fr-BE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$DATA05 EVECHE\1 MAILS-REUNIONS-RAPPORTS\2014 12 08 Formation SAGEP\Base\EVECHE_LOGO_FIN_2007_redimensionner_redimensionn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7" y="476672"/>
            <a:ext cx="1867817" cy="132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933908" y="457422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fr-BE" sz="3200" b="1" dirty="0" smtClean="0">
                <a:solidFill>
                  <a:srgbClr val="C00000"/>
                </a:solidFill>
              </a:rPr>
              <a:t>Formations SAGEP 2020 </a:t>
            </a:r>
            <a:endParaRPr lang="fr-FR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16416" y="18288"/>
            <a:ext cx="370384" cy="439134"/>
          </a:xfrm>
        </p:spPr>
        <p:txBody>
          <a:bodyPr/>
          <a:lstStyle/>
          <a:p>
            <a:fld id="{B7FCFC4F-0CC0-42F6-9F8B-A144D755876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15616" y="32226"/>
            <a:ext cx="7560840" cy="315246"/>
          </a:xfrm>
        </p:spPr>
        <p:txBody>
          <a:bodyPr/>
          <a:lstStyle/>
          <a:p>
            <a:r>
              <a:rPr lang="fr-BE" dirty="0" smtClean="0"/>
              <a:t>FORMATIONS                          SAGEP                                        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464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24"/>
            <a:ext cx="9210675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95536" y="5866249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En bas, dans le rectangle « Destinataires du message » : indiquer l’adresse email désirée, Cliquer sur OK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18518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r>
              <a:rPr lang="fr-BE" dirty="0" smtClean="0"/>
              <a:t>ENREGISTRER CETTE NOUVELLE REGLE </a:t>
            </a:r>
          </a:p>
          <a:p>
            <a:endParaRPr lang="fr-BE" dirty="0"/>
          </a:p>
          <a:p>
            <a:r>
              <a:rPr lang="fr-BE" dirty="0" smtClean="0"/>
              <a:t>Désormais, les emails reçus dans la boîte de la Fabrique sont redirigés automatiquement vers la boîte email de la personne choisie… </a:t>
            </a:r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5802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1. Cliquer sur le lien fourni dans l’email du SAGEP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BE" u="sng" dirty="0" smtClean="0">
              <a:hlinkClick r:id="rId2"/>
            </a:endParaRPr>
          </a:p>
          <a:p>
            <a:r>
              <a:rPr lang="fr-BE" u="sng" dirty="0" smtClean="0">
                <a:hlinkClick r:id="rId2"/>
              </a:rPr>
              <a:t>https</a:t>
            </a:r>
            <a:r>
              <a:rPr lang="fr-BE" u="sng" dirty="0">
                <a:hlinkClick r:id="rId2"/>
              </a:rPr>
              <a:t>://mail.evechetournai.be/owa</a:t>
            </a:r>
            <a:endParaRPr lang="fr-BE" dirty="0"/>
          </a:p>
          <a:p>
            <a:endParaRPr lang="fr-BE" dirty="0" smtClean="0"/>
          </a:p>
          <a:p>
            <a:r>
              <a:rPr lang="fr-BE" dirty="0" smtClean="0"/>
              <a:t>Introduire IDENTIFIANT et MOT DE PASSE</a:t>
            </a:r>
          </a:p>
          <a:p>
            <a:endParaRPr lang="fr-BE" dirty="0"/>
          </a:p>
          <a:p>
            <a:r>
              <a:rPr lang="fr-BE" dirty="0" smtClean="0"/>
              <a:t>Conseil : enregistrer votre adresse mail dans les Favoris de votre moteur de recherches (cliquer sur l’étoile à droite de la barre de recherches)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FORMATIONS                          SAGEP                                        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FC4F-0CC0-42F6-9F8B-A144D7558766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426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2. Entrer identifiant et mot de passe fournis dans l’email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FORMATIONS                          SAGEP                                         2020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FC4F-0CC0-42F6-9F8B-A144D7558766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4246414" cy="3988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95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3. Un message de sécurité va apparaître 	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Site non sécurisé ? </a:t>
            </a:r>
          </a:p>
          <a:p>
            <a:endParaRPr lang="fr-BE" dirty="0"/>
          </a:p>
          <a:p>
            <a:pPr lvl="1"/>
            <a:r>
              <a:rPr lang="fr-BE" dirty="0" smtClean="0"/>
              <a:t>Ignorer ce message =&gt; cliquer sur « Aide » =&gt; ok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FORMATIONS                          SAGEP                                        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FC4F-0CC0-42F6-9F8B-A144D7558766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2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4. </a:t>
            </a:r>
            <a:r>
              <a:rPr lang="fr-BE" dirty="0" err="1" smtClean="0"/>
              <a:t>Etablir</a:t>
            </a:r>
            <a:r>
              <a:rPr lang="fr-BE" dirty="0" smtClean="0"/>
              <a:t> une déviation vers une adresse privée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463154" cy="293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51520" y="544522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Cliquer sur OPTIONS dans le coin supérieur droit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7499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 smtClean="0"/>
              <a:t>FORMATIONS                          SAGEP                                         2020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FC4F-0CC0-42F6-9F8B-A144D7558766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4950511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7544" y="5013176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CLIQUER SUR CRÉER UNE REGLE DE BOITE DE RECEPTION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3452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.</a:t>
            </a:r>
            <a:endParaRPr lang="fr-BE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FORMATIONS                          SAGEP                                         2019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CFC4F-0CC0-42F6-9F8B-A144D7558766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8048274" cy="346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971600" y="4509120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CLIQUER SUR « NOUVEAU »</a:t>
            </a:r>
            <a:endParaRPr lang="fr-BE" sz="2400" b="1" dirty="0"/>
          </a:p>
        </p:txBody>
      </p:sp>
    </p:spTree>
    <p:extLst>
      <p:ext uri="{BB962C8B-B14F-4D97-AF65-F5344CB8AC3E}">
        <p14:creationId xmlns:p14="http://schemas.microsoft.com/office/powerpoint/2010/main" val="10762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223675" cy="525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98961" y="5559623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CHOISIR [APPLIQUER A TOUS LES MESSAGES]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147828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161013" cy="5234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7544" y="544522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smtClean="0"/>
              <a:t>CHOISIR « REDIRIGER LE MESSAGE VERS…. »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8147968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192</Words>
  <Application>Microsoft Office PowerPoint</Application>
  <PresentationFormat>Affichage à l'écran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Formations SAGEP 2020 </vt:lpstr>
      <vt:lpstr>1. Cliquer sur le lien fourni dans l’email du SAGEP </vt:lpstr>
      <vt:lpstr>2. Entrer identifiant et mot de passe fournis dans l’email </vt:lpstr>
      <vt:lpstr>3. Un message de sécurité va apparaître  </vt:lpstr>
      <vt:lpstr>4. Etablir une déviation vers une adresse privée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SAGEP 2020</dc:title>
  <dc:creator>Etienne Van Quickelberghe</dc:creator>
  <cp:lastModifiedBy>Etienne Van Quickelberghe</cp:lastModifiedBy>
  <cp:revision>4</cp:revision>
  <dcterms:created xsi:type="dcterms:W3CDTF">2020-01-21T15:07:17Z</dcterms:created>
  <dcterms:modified xsi:type="dcterms:W3CDTF">2020-02-12T14:40:12Z</dcterms:modified>
</cp:coreProperties>
</file>