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3" r:id="rId5"/>
    <p:sldId id="264" r:id="rId6"/>
    <p:sldId id="266" r:id="rId7"/>
    <p:sldId id="272" r:id="rId8"/>
    <p:sldId id="273" r:id="rId9"/>
    <p:sldId id="274" r:id="rId10"/>
    <p:sldId id="275" r:id="rId11"/>
    <p:sldId id="27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7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753878-167A-4F64-A510-C9689FFEAEBB}" type="datetimeFigureOut">
              <a:rPr lang="fr-BE" smtClean="0"/>
              <a:t>12/02/2020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D8AD8-C65D-4DAD-BE3E-6852C17BA66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97806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F7490-E9B2-464A-939A-900C9D7F0064}" type="datetimeFigureOut">
              <a:rPr lang="fr-BE" smtClean="0"/>
              <a:t>12/02/2020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6B84-E4A6-4C70-87AD-FBDA370C6D6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5199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F7490-E9B2-464A-939A-900C9D7F0064}" type="datetimeFigureOut">
              <a:rPr lang="fr-BE" smtClean="0"/>
              <a:t>12/02/2020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6B84-E4A6-4C70-87AD-FBDA370C6D6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47728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F7490-E9B2-464A-939A-900C9D7F0064}" type="datetimeFigureOut">
              <a:rPr lang="fr-BE" smtClean="0"/>
              <a:t>12/02/2020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6B84-E4A6-4C70-87AD-FBDA370C6D6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6632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F7490-E9B2-464A-939A-900C9D7F0064}" type="datetimeFigureOut">
              <a:rPr lang="fr-BE" smtClean="0"/>
              <a:t>12/02/2020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6B84-E4A6-4C70-87AD-FBDA370C6D6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1623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F7490-E9B2-464A-939A-900C9D7F0064}" type="datetimeFigureOut">
              <a:rPr lang="fr-BE" smtClean="0"/>
              <a:t>12/02/2020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6B84-E4A6-4C70-87AD-FBDA370C6D6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12244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F7490-E9B2-464A-939A-900C9D7F0064}" type="datetimeFigureOut">
              <a:rPr lang="fr-BE" smtClean="0"/>
              <a:t>12/02/2020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6B84-E4A6-4C70-87AD-FBDA370C6D6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64301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F7490-E9B2-464A-939A-900C9D7F0064}" type="datetimeFigureOut">
              <a:rPr lang="fr-BE" smtClean="0"/>
              <a:t>12/02/2020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6B84-E4A6-4C70-87AD-FBDA370C6D6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30735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F7490-E9B2-464A-939A-900C9D7F0064}" type="datetimeFigureOut">
              <a:rPr lang="fr-BE" smtClean="0"/>
              <a:t>12/02/2020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6B84-E4A6-4C70-87AD-FBDA370C6D6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95836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F7490-E9B2-464A-939A-900C9D7F0064}" type="datetimeFigureOut">
              <a:rPr lang="fr-BE" smtClean="0"/>
              <a:t>12/02/2020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6B84-E4A6-4C70-87AD-FBDA370C6D6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73210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F7490-E9B2-464A-939A-900C9D7F0064}" type="datetimeFigureOut">
              <a:rPr lang="fr-BE" smtClean="0"/>
              <a:t>12/02/2020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6B84-E4A6-4C70-87AD-FBDA370C6D6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43857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F7490-E9B2-464A-939A-900C9D7F0064}" type="datetimeFigureOut">
              <a:rPr lang="fr-BE" smtClean="0"/>
              <a:t>12/02/2020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6B84-E4A6-4C70-87AD-FBDA370C6D6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8238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F7490-E9B2-464A-939A-900C9D7F0064}" type="datetimeFigureOut">
              <a:rPr lang="fr-BE" smtClean="0"/>
              <a:t>12/02/2020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36B84-E4A6-4C70-87AD-FBDA370C6D6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45009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licktime.symantec.com/3A6forviNpGFTY2LzMgJ9Jt6H2?u=https://mail.evechetournai.be/ow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9552" y="2636912"/>
            <a:ext cx="8136904" cy="3744416"/>
          </a:xfrm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fr-BE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Adresse mail officielle des Fabriques d’église </a:t>
            </a:r>
          </a:p>
          <a:p>
            <a:pPr algn="ctr"/>
            <a:r>
              <a:rPr lang="fr-BE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Etablir</a:t>
            </a:r>
            <a:r>
              <a:rPr lang="fr-BE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une règle de déviation vers une adresse privée</a:t>
            </a:r>
            <a:endParaRPr lang="fr-BE" sz="4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2" descr="C:\$DATA05 EVECHE\1 MAILS-REUNIONS-RAPPORTS\2014 12 08 Formation SAGEP\Base\EVECHE_LOGO_FIN_2007_redimensionner_redimensionn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87" y="476672"/>
            <a:ext cx="1867817" cy="132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re 1"/>
          <p:cNvSpPr>
            <a:spLocks noGrp="1"/>
          </p:cNvSpPr>
          <p:nvPr>
            <p:ph type="ctrTitle"/>
          </p:nvPr>
        </p:nvSpPr>
        <p:spPr>
          <a:xfrm>
            <a:off x="933908" y="457422"/>
            <a:ext cx="7851648" cy="1296144"/>
          </a:xfrm>
        </p:spPr>
        <p:txBody>
          <a:bodyPr>
            <a:normAutofit/>
          </a:bodyPr>
          <a:lstStyle/>
          <a:p>
            <a:pPr algn="ctr"/>
            <a:r>
              <a:rPr lang="fr-BE" sz="3200" b="1" dirty="0" smtClean="0">
                <a:solidFill>
                  <a:srgbClr val="C00000"/>
                </a:solidFill>
              </a:rPr>
              <a:t>Formations SAGEP 2020 </a:t>
            </a:r>
            <a:endParaRPr lang="fr-FR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316416" y="18288"/>
            <a:ext cx="370384" cy="439134"/>
          </a:xfrm>
        </p:spPr>
        <p:txBody>
          <a:bodyPr/>
          <a:lstStyle/>
          <a:p>
            <a:fld id="{B7FCFC4F-0CC0-42F6-9F8B-A144D7558766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115616" y="32226"/>
            <a:ext cx="7560840" cy="315246"/>
          </a:xfrm>
        </p:spPr>
        <p:txBody>
          <a:bodyPr/>
          <a:lstStyle/>
          <a:p>
            <a:r>
              <a:rPr lang="fr-BE" dirty="0" smtClean="0"/>
              <a:t>FORMATIONS                          SAGEP                                         2020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84648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424"/>
            <a:ext cx="9210675" cy="583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5866249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dirty="0" smtClean="0"/>
              <a:t>En bas, dans le rectangle « Destinataires du message » : indiquer l’adresse email désirée, Cliquer sur OK </a:t>
            </a:r>
            <a:endParaRPr lang="fr-BE" sz="2400" dirty="0"/>
          </a:p>
        </p:txBody>
      </p:sp>
    </p:spTree>
    <p:extLst>
      <p:ext uri="{BB962C8B-B14F-4D97-AF65-F5344CB8AC3E}">
        <p14:creationId xmlns:p14="http://schemas.microsoft.com/office/powerpoint/2010/main" val="2185183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endParaRPr lang="fr-BE" dirty="0"/>
          </a:p>
          <a:p>
            <a:r>
              <a:rPr lang="fr-BE" dirty="0" smtClean="0"/>
              <a:t>ENREGISTRER CETTE NOUVELLE REGLE </a:t>
            </a:r>
          </a:p>
          <a:p>
            <a:endParaRPr lang="fr-BE" dirty="0"/>
          </a:p>
          <a:p>
            <a:r>
              <a:rPr lang="fr-BE" dirty="0" smtClean="0"/>
              <a:t>Désormais, les emails reçus dans la boîte de la Fabrique sont redirigés automatiquement vers la boîte email de la personne choisie… </a:t>
            </a:r>
          </a:p>
          <a:p>
            <a:pPr marL="0" indent="0">
              <a:buNone/>
            </a:pP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458029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smtClean="0"/>
              <a:t>1. Cliquer sur le lien fourni dans l’email du SAGEP 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fr-BE" u="sng" dirty="0" smtClean="0">
              <a:hlinkClick r:id="rId2"/>
            </a:endParaRPr>
          </a:p>
          <a:p>
            <a:r>
              <a:rPr lang="fr-BE" u="sng" dirty="0" smtClean="0">
                <a:hlinkClick r:id="rId2"/>
              </a:rPr>
              <a:t>https</a:t>
            </a:r>
            <a:r>
              <a:rPr lang="fr-BE" u="sng" dirty="0">
                <a:hlinkClick r:id="rId2"/>
              </a:rPr>
              <a:t>://mail.evechetournai.be/owa</a:t>
            </a:r>
            <a:endParaRPr lang="fr-BE" dirty="0"/>
          </a:p>
          <a:p>
            <a:endParaRPr lang="fr-BE" dirty="0" smtClean="0"/>
          </a:p>
          <a:p>
            <a:r>
              <a:rPr lang="fr-BE" dirty="0" smtClean="0"/>
              <a:t>Introduire IDENTIFIANT et MOT DE PASSE</a:t>
            </a:r>
          </a:p>
          <a:p>
            <a:endParaRPr lang="fr-BE" dirty="0"/>
          </a:p>
          <a:p>
            <a:r>
              <a:rPr lang="fr-BE" dirty="0" smtClean="0"/>
              <a:t>Conseil : enregistrer votre adresse mail dans les Favoris de votre moteur de recherches (cliquer sur l’étoile à droite de la barre de recherches)</a:t>
            </a:r>
            <a:endParaRPr lang="fr-BE" dirty="0"/>
          </a:p>
          <a:p>
            <a:endParaRPr lang="fr-BE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FORMATIONS                          SAGEP                                         2019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CFC4F-0CC0-42F6-9F8B-A144D7558766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4263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smtClean="0"/>
              <a:t>2. Entrer identifiant et mot de passe fournis dans l’email 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endParaRPr lang="fr-BE" dirty="0"/>
          </a:p>
          <a:p>
            <a:endParaRPr lang="fr-BE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dirty="0" smtClean="0"/>
              <a:t>FORMATIONS                          SAGEP                                         2020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CFC4F-0CC0-42F6-9F8B-A144D7558766}" type="slidenum">
              <a:rPr lang="fr-FR" smtClean="0"/>
              <a:pPr/>
              <a:t>3</a:t>
            </a:fld>
            <a:endParaRPr lang="fr-FR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204864"/>
            <a:ext cx="4246414" cy="3988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0953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smtClean="0"/>
              <a:t>3. Un message de sécurité va apparaître 	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Site non sécurisé ? </a:t>
            </a:r>
          </a:p>
          <a:p>
            <a:endParaRPr lang="fr-BE" dirty="0"/>
          </a:p>
          <a:p>
            <a:pPr lvl="1"/>
            <a:r>
              <a:rPr lang="fr-BE" dirty="0" smtClean="0"/>
              <a:t>Ignorer ce message =&gt; cliquer sur « Aide » =&gt; ok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FORMATIONS                          SAGEP                                         2019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CFC4F-0CC0-42F6-9F8B-A144D7558766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92040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smtClean="0"/>
              <a:t>4. </a:t>
            </a:r>
            <a:r>
              <a:rPr lang="fr-BE" dirty="0" err="1" smtClean="0"/>
              <a:t>Etablir</a:t>
            </a:r>
            <a:r>
              <a:rPr lang="fr-BE" dirty="0" smtClean="0"/>
              <a:t> une déviation vers une adresse privée 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fr-BE" dirty="0"/>
          </a:p>
          <a:p>
            <a:pPr marL="0" indent="0">
              <a:buNone/>
            </a:pPr>
            <a:endParaRPr lang="fr-BE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132856"/>
            <a:ext cx="8463154" cy="2935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251520" y="5445224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dirty="0" smtClean="0"/>
              <a:t>Cliquer sur OPTIONS dans le coin supérieur droit</a:t>
            </a:r>
            <a:endParaRPr lang="fr-BE" sz="2800" dirty="0"/>
          </a:p>
        </p:txBody>
      </p:sp>
    </p:spTree>
    <p:extLst>
      <p:ext uri="{BB962C8B-B14F-4D97-AF65-F5344CB8AC3E}">
        <p14:creationId xmlns:p14="http://schemas.microsoft.com/office/powerpoint/2010/main" val="274991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BE" dirty="0"/>
          </a:p>
          <a:p>
            <a:endParaRPr lang="fr-BE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dirty="0" smtClean="0"/>
              <a:t>FORMATIONS                          SAGEP                                         2020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CFC4F-0CC0-42F6-9F8B-A144D7558766}" type="slidenum">
              <a:rPr lang="fr-FR" smtClean="0"/>
              <a:pPr/>
              <a:t>6</a:t>
            </a:fld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0"/>
            <a:ext cx="4950511" cy="5013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467544" y="5013176"/>
            <a:ext cx="78488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dirty="0" smtClean="0"/>
              <a:t>CLIQUER SUR CRÉER UNE REGLE DE BOITE DE RECEPTION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534525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.</a:t>
            </a:r>
            <a:endParaRPr lang="fr-BE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FORMATIONS                          SAGEP                                         2019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CFC4F-0CC0-42F6-9F8B-A144D7558766}" type="slidenum">
              <a:rPr lang="fr-FR" smtClean="0"/>
              <a:pPr/>
              <a:t>7</a:t>
            </a:fld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92696"/>
            <a:ext cx="8048274" cy="3466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971600" y="4509120"/>
            <a:ext cx="612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b="1" dirty="0" smtClean="0"/>
              <a:t>CLIQUER SUR « NOUVEAU »</a:t>
            </a:r>
            <a:endParaRPr lang="fr-BE" sz="2400" b="1" dirty="0"/>
          </a:p>
        </p:txBody>
      </p:sp>
    </p:spTree>
    <p:extLst>
      <p:ext uri="{BB962C8B-B14F-4D97-AF65-F5344CB8AC3E}">
        <p14:creationId xmlns:p14="http://schemas.microsoft.com/office/powerpoint/2010/main" val="1076257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8223675" cy="5258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798961" y="5559623"/>
            <a:ext cx="727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dirty="0" smtClean="0"/>
              <a:t>CHOISIR [APPLIQUER A TOUS LES MESSAGES]</a:t>
            </a:r>
            <a:endParaRPr lang="fr-BE" sz="2400" dirty="0"/>
          </a:p>
        </p:txBody>
      </p:sp>
    </p:spTree>
    <p:extLst>
      <p:ext uri="{BB962C8B-B14F-4D97-AF65-F5344CB8AC3E}">
        <p14:creationId xmlns:p14="http://schemas.microsoft.com/office/powerpoint/2010/main" val="1478288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0"/>
            <a:ext cx="8161013" cy="5234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467544" y="5445224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dirty="0" smtClean="0"/>
              <a:t>CHOISIR « REDIRIGER LE MESSAGE VERS…. »</a:t>
            </a:r>
            <a:endParaRPr lang="fr-BE" sz="2400" dirty="0"/>
          </a:p>
        </p:txBody>
      </p:sp>
    </p:spTree>
    <p:extLst>
      <p:ext uri="{BB962C8B-B14F-4D97-AF65-F5344CB8AC3E}">
        <p14:creationId xmlns:p14="http://schemas.microsoft.com/office/powerpoint/2010/main" val="28147968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192</Words>
  <Application>Microsoft Office PowerPoint</Application>
  <PresentationFormat>Affichage à l'écran (4:3)</PresentationFormat>
  <Paragraphs>41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Formations SAGEP 2020 </vt:lpstr>
      <vt:lpstr>1. Cliquer sur le lien fourni dans l’email du SAGEP </vt:lpstr>
      <vt:lpstr>2. Entrer identifiant et mot de passe fournis dans l’email </vt:lpstr>
      <vt:lpstr>3. Un message de sécurité va apparaître  </vt:lpstr>
      <vt:lpstr>4. Etablir une déviation vers une adresse privée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Formations SAGEP 2020</dc:title>
  <dc:creator>Etienne Van Quickelberghe</dc:creator>
  <cp:lastModifiedBy>Etienne Van Quickelberghe</cp:lastModifiedBy>
  <cp:revision>4</cp:revision>
  <dcterms:created xsi:type="dcterms:W3CDTF">2020-01-21T15:07:17Z</dcterms:created>
  <dcterms:modified xsi:type="dcterms:W3CDTF">2020-02-12T14:40:12Z</dcterms:modified>
</cp:coreProperties>
</file>