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5" r:id="rId23"/>
    <p:sldId id="287" r:id="rId24"/>
    <p:sldId id="28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3" autoAdjust="0"/>
    <p:restoredTop sz="95320" autoAdjust="0"/>
  </p:normalViewPr>
  <p:slideViewPr>
    <p:cSldViewPr snapToGrid="0">
      <p:cViewPr varScale="1">
        <p:scale>
          <a:sx n="83" d="100"/>
          <a:sy n="83" d="100"/>
        </p:scale>
        <p:origin x="2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466E0-812C-452C-B5CD-A8A3BF21B936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40188-885D-4312-AA24-696C84C2775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623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0188-885D-4312-AA24-696C84C2775C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610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0188-885D-4312-AA24-696C84C2775C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379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AE91A21-0F7E-4310-A067-AECE94764EAA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EBF46D1-68BB-4115-ADEF-87AEF94290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957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1A21-0F7E-4310-A067-AECE94764EAA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46D1-68BB-4115-ADEF-87AEF94290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30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1A21-0F7E-4310-A067-AECE94764EAA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46D1-68BB-4115-ADEF-87AEF94290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234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1A21-0F7E-4310-A067-AECE94764EAA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46D1-68BB-4115-ADEF-87AEF94290D5}" type="slidenum">
              <a:rPr lang="fr-BE" smtClean="0"/>
              <a:t>‹N°›</a:t>
            </a:fld>
            <a:endParaRPr lang="fr-BE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7129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1A21-0F7E-4310-A067-AECE94764EAA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46D1-68BB-4115-ADEF-87AEF94290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526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1A21-0F7E-4310-A067-AECE94764EAA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46D1-68BB-4115-ADEF-87AEF94290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6323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1A21-0F7E-4310-A067-AECE94764EAA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46D1-68BB-4115-ADEF-87AEF94290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5236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1A21-0F7E-4310-A067-AECE94764EAA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46D1-68BB-4115-ADEF-87AEF94290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7538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1A21-0F7E-4310-A067-AECE94764EAA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46D1-68BB-4115-ADEF-87AEF94290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682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1A21-0F7E-4310-A067-AECE94764EAA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46D1-68BB-4115-ADEF-87AEF94290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391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1A21-0F7E-4310-A067-AECE94764EAA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46D1-68BB-4115-ADEF-87AEF94290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2153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1A21-0F7E-4310-A067-AECE94764EAA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46D1-68BB-4115-ADEF-87AEF94290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171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1A21-0F7E-4310-A067-AECE94764EAA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46D1-68BB-4115-ADEF-87AEF94290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063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1A21-0F7E-4310-A067-AECE94764EAA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46D1-68BB-4115-ADEF-87AEF94290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557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1A21-0F7E-4310-A067-AECE94764EAA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46D1-68BB-4115-ADEF-87AEF94290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872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1A21-0F7E-4310-A067-AECE94764EAA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46D1-68BB-4115-ADEF-87AEF94290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667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1A21-0F7E-4310-A067-AECE94764EAA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46D1-68BB-4115-ADEF-87AEF94290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736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91A21-0F7E-4310-A067-AECE94764EAA}" type="datetimeFigureOut">
              <a:rPr lang="fr-BE" smtClean="0"/>
              <a:t>16-04-16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F46D1-68BB-4115-ADEF-87AEF94290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9991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 mystères…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Deuxième rencontre de  catéchèse d’initiation</a:t>
            </a:r>
          </a:p>
        </p:txBody>
      </p:sp>
    </p:spTree>
    <p:extLst>
      <p:ext uri="{BB962C8B-B14F-4D97-AF65-F5344CB8AC3E}">
        <p14:creationId xmlns:p14="http://schemas.microsoft.com/office/powerpoint/2010/main" val="416539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eflexionchretienne.e-monsite.com/medias/images/moise-au-pied-du-buisson-ardent.jpg?fx=r_670_8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41" y="687978"/>
            <a:ext cx="46386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905897" y="4911634"/>
            <a:ext cx="409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Moïse reçoit le nom de Dieu… l’alliance se poursuit !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315200" y="2475345"/>
            <a:ext cx="425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Mystère d’une rencontre…</a:t>
            </a:r>
          </a:p>
        </p:txBody>
      </p:sp>
    </p:spTree>
    <p:extLst>
      <p:ext uri="{BB962C8B-B14F-4D97-AF65-F5344CB8AC3E}">
        <p14:creationId xmlns:p14="http://schemas.microsoft.com/office/powerpoint/2010/main" val="2241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telier-st-andre.net/fr/images/oeuvres_icones/el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28" y="392239"/>
            <a:ext cx="2886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758872" y="632385"/>
            <a:ext cx="438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Mystère d’un envoi !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474691" y="2382982"/>
            <a:ext cx="4544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Elie, comme les autres prophètes, est envoyé parler au nom de Dieu.</a:t>
            </a:r>
          </a:p>
          <a:p>
            <a:r>
              <a:rPr lang="fr-BE" dirty="0"/>
              <a:t>Dieu se fait entendre aux hommes.</a:t>
            </a:r>
          </a:p>
        </p:txBody>
      </p:sp>
      <p:pic>
        <p:nvPicPr>
          <p:cNvPr id="5124" name="Picture 4" descr="http://artofthehome.com/wp-content/uploads/2012/02/abbe-pierre-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32" y="4747082"/>
            <a:ext cx="1767680" cy="195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797964" y="5588000"/>
            <a:ext cx="452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Aujourd’hui encore Dieu parle…</a:t>
            </a:r>
          </a:p>
        </p:txBody>
      </p:sp>
      <p:sp>
        <p:nvSpPr>
          <p:cNvPr id="5" name="AutoShape 2" descr="https://encrypted-tbn1.gstatic.com/images?q=tbn:ANd9GcSwwEhN0TahN2bwQYNXd4o7jqoLwx9p2PM2mZLxM8PXDss6eXcw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2056" name="Picture 8" descr="http://extranet.editis.com/it-yonixweb/IMAGES/PRR/P3/9782750904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35" y="4701003"/>
            <a:ext cx="1982645" cy="200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80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404.idata.over-blog.com/2/52/66/04/a-partir-de-8-juin-2009/01-avril-2010/27-mai-2010/13-mars-2011/premiers-discip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"/>
          <a:stretch/>
        </p:blipFill>
        <p:spPr bwMode="auto">
          <a:xfrm>
            <a:off x="8422121" y="942108"/>
            <a:ext cx="1905000" cy="4383809"/>
          </a:xfrm>
          <a:prstGeom prst="snip2Same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94328" y="5430982"/>
            <a:ext cx="823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Jésus a eu besoin de disciples pour parler de Dieu…</a:t>
            </a:r>
          </a:p>
        </p:txBody>
      </p:sp>
      <p:pic>
        <p:nvPicPr>
          <p:cNvPr id="4" name="Image 3" descr="http://ekladata.com/e1ZW1MhAInaeEmBDRUYRRc4hMf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1" t="39311" r="34576" b="36707"/>
          <a:stretch/>
        </p:blipFill>
        <p:spPr bwMode="auto">
          <a:xfrm>
            <a:off x="4572001" y="166254"/>
            <a:ext cx="2223193" cy="1893456"/>
          </a:xfrm>
          <a:prstGeom prst="snip2Same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http://ekladata.com/e1ZW1MhAInaeEmBDRUYRRc4hMf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9" t="39801" r="2370" b="35758"/>
          <a:stretch/>
        </p:blipFill>
        <p:spPr bwMode="auto">
          <a:xfrm>
            <a:off x="226175" y="1948872"/>
            <a:ext cx="2223193" cy="1893456"/>
          </a:xfrm>
          <a:prstGeom prst="snip2Same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 descr="http://ekladata.com/e1ZW1MhAInaeEmBDRUYRRc4hMf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71241" r="67592" b="2501"/>
          <a:stretch/>
        </p:blipFill>
        <p:spPr bwMode="auto">
          <a:xfrm>
            <a:off x="2817492" y="3583708"/>
            <a:ext cx="2288886" cy="1742209"/>
          </a:xfrm>
          <a:prstGeom prst="snip2Same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 descr="http://ekladata.com/e1ZW1MhAInaeEmBDRUYRRc4hMf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6" t="71551" r="34656" b="2799"/>
          <a:stretch/>
        </p:blipFill>
        <p:spPr bwMode="auto">
          <a:xfrm>
            <a:off x="5652653" y="2164775"/>
            <a:ext cx="2223193" cy="1771534"/>
          </a:xfrm>
          <a:prstGeom prst="snip2Same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57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20136" y="1016732"/>
            <a:ext cx="3096344" cy="2376264"/>
          </a:xfrm>
        </p:spPr>
        <p:txBody>
          <a:bodyPr>
            <a:noAutofit/>
          </a:bodyPr>
          <a:lstStyle/>
          <a:p>
            <a:pPr algn="ctr"/>
            <a:r>
              <a:rPr lang="fr-FR" sz="4400" dirty="0">
                <a:latin typeface="+mn-lt"/>
              </a:rPr>
              <a:t>ÉVANGILE </a:t>
            </a:r>
            <a:br>
              <a:rPr lang="fr-FR" sz="4400" dirty="0">
                <a:latin typeface="+mn-lt"/>
              </a:rPr>
            </a:br>
            <a:r>
              <a:rPr lang="fr-FR" sz="4400" dirty="0">
                <a:latin typeface="+mn-lt"/>
              </a:rPr>
              <a:t>DE JÉSUS CHRIST</a:t>
            </a:r>
            <a:br>
              <a:rPr lang="fr-FR" sz="4400" dirty="0">
                <a:latin typeface="+mn-lt"/>
              </a:rPr>
            </a:br>
            <a:endParaRPr lang="fr-FR" sz="4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97694" y="4474770"/>
            <a:ext cx="252028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SELON SAINT JEAN</a:t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1, 35-42</a:t>
            </a:r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>
          <a:xfrm>
            <a:off x="2707121" y="674256"/>
            <a:ext cx="3666690" cy="5181599"/>
          </a:xfrm>
        </p:spPr>
      </p:pic>
      <p:sp>
        <p:nvSpPr>
          <p:cNvPr id="9" name="Rectangle 8"/>
          <p:cNvSpPr/>
          <p:nvPr/>
        </p:nvSpPr>
        <p:spPr>
          <a:xfrm>
            <a:off x="-33593" y="2458343"/>
            <a:ext cx="27430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>
                <a:solidFill>
                  <a:schemeClr val="bg1">
                    <a:lumMod val="95000"/>
                  </a:schemeClr>
                </a:solidFill>
              </a:rPr>
              <a:t>L’appel </a:t>
            </a:r>
          </a:p>
          <a:p>
            <a:pPr algn="ctr"/>
            <a:r>
              <a:rPr lang="fr-FR" sz="3200" dirty="0">
                <a:solidFill>
                  <a:schemeClr val="bg1">
                    <a:lumMod val="95000"/>
                  </a:schemeClr>
                </a:solidFill>
              </a:rPr>
              <a:t>des disciples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8" y="265762"/>
            <a:ext cx="1678051" cy="9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9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r="7511"/>
          <a:stretch/>
        </p:blipFill>
        <p:spPr>
          <a:xfrm>
            <a:off x="1524000" y="4564"/>
            <a:ext cx="9144000" cy="68534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52290" y="5218545"/>
            <a:ext cx="561571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3200" dirty="0"/>
              <a:t>En ce temps-là, Jean le Baptiste se trouvait avec deux de ses disciples.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63"/>
            <a:ext cx="1536289" cy="8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8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5139154"/>
            <a:ext cx="45720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sz="3200" dirty="0"/>
              <a:t>Posant son regard sur Jésus qui allait et venait, il dit :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63"/>
            <a:ext cx="1536289" cy="8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r="21695"/>
          <a:stretch/>
        </p:blipFill>
        <p:spPr>
          <a:xfrm>
            <a:off x="1524000" y="-20339"/>
            <a:ext cx="9144000" cy="6878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870" y="5554788"/>
            <a:ext cx="792426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4400" dirty="0"/>
              <a:t>« Voici l’Agneau de Dieu. 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63"/>
            <a:ext cx="1536289" cy="8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88" y="253031"/>
            <a:ext cx="9171118" cy="6878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84769" y="405971"/>
            <a:ext cx="3901991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/>
              <a:t>Se retournant, Jésus vit qu’ils le suivaient, et leur dit :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3583709" y="4340445"/>
            <a:ext cx="6140121" cy="1944216"/>
            <a:chOff x="2059709" y="4340445"/>
            <a:chExt cx="6140121" cy="194421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2189018" y="4340445"/>
              <a:ext cx="6010812" cy="1944216"/>
            </a:xfrm>
            <a:prstGeom prst="wedgeRoundRectCallout">
              <a:avLst>
                <a:gd name="adj1" fmla="val -17497"/>
                <a:gd name="adj2" fmla="val -10288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059709" y="4561112"/>
              <a:ext cx="6051523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/>
                <a:t>« Que </a:t>
              </a:r>
              <a:r>
                <a:rPr lang="fr-FR" sz="4400" dirty="0" err="1"/>
                <a:t>cherchez-vous</a:t>
              </a:r>
              <a:r>
                <a:rPr lang="fr-FR" sz="4400" dirty="0"/>
                <a:t> ? » </a:t>
              </a:r>
              <a:r>
                <a:rPr lang="fr-FR" dirty="0"/>
                <a:t> </a:t>
              </a:r>
            </a:p>
            <a:p>
              <a:endParaRPr lang="fr-FR" dirty="0"/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63"/>
            <a:ext cx="1536289" cy="8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0"/>
            <a:ext cx="9171118" cy="69041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9777" y="117842"/>
            <a:ext cx="475252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3600" dirty="0"/>
              <a:t>Ils lui répondirent : 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309170" y="3348164"/>
            <a:ext cx="4999266" cy="1971911"/>
            <a:chOff x="-168007" y="3658244"/>
            <a:chExt cx="4716016" cy="2676171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-168007" y="3658244"/>
              <a:ext cx="4716016" cy="2664707"/>
            </a:xfrm>
            <a:prstGeom prst="wedgeRoundRectCallout">
              <a:avLst>
                <a:gd name="adj1" fmla="val 69490"/>
                <a:gd name="adj2" fmla="val -46682"/>
                <a:gd name="adj3" fmla="val 1666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-61192" y="3933758"/>
              <a:ext cx="424847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/>
                <a:t>« Rabbi, où demeures-tu ? </a:t>
              </a:r>
              <a:r>
                <a:rPr lang="fr-FR" dirty="0"/>
                <a:t>» </a:t>
              </a:r>
            </a:p>
            <a:p>
              <a:endParaRPr lang="fr-FR" dirty="0"/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63"/>
            <a:ext cx="1422401" cy="8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7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8654" y="548679"/>
            <a:ext cx="7656944" cy="5742708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2778975" y="4347171"/>
            <a:ext cx="4248472" cy="1944216"/>
            <a:chOff x="1187624" y="2564904"/>
            <a:chExt cx="4248472" cy="1944216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1187624" y="2564904"/>
              <a:ext cx="4248472" cy="1944216"/>
            </a:xfrm>
            <a:prstGeom prst="wedgeRoundRectCallout">
              <a:avLst>
                <a:gd name="adj1" fmla="val 78565"/>
                <a:gd name="adj2" fmla="val -12166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187624" y="2785571"/>
              <a:ext cx="4248472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/>
                <a:t>« Venez, et vous verrez ».</a:t>
              </a:r>
              <a:endParaRPr lang="fr-FR" dirty="0"/>
            </a:p>
            <a:p>
              <a:endParaRPr lang="fr-FR" dirty="0"/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63"/>
            <a:ext cx="1536289" cy="8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yculturalbabychic.com/wp-content/uploads/2014/10/s%C3%A9ance-nouveau-n%C3%A9-blog-b%C3%A9b%C3%A9-joli-b%C3%A9b%C3%A9-couple-mixt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32" y="573611"/>
            <a:ext cx="8975915" cy="59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90057" y="1402080"/>
            <a:ext cx="366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Mystère de la naissance…</a:t>
            </a:r>
          </a:p>
        </p:txBody>
      </p:sp>
    </p:spTree>
    <p:extLst>
      <p:ext uri="{BB962C8B-B14F-4D97-AF65-F5344CB8AC3E}">
        <p14:creationId xmlns:p14="http://schemas.microsoft.com/office/powerpoint/2010/main" val="3724913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27" y="-138598"/>
            <a:ext cx="9171118" cy="69042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9882" y="5565307"/>
            <a:ext cx="565848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dirty="0"/>
              <a:t>Ils allèrent donc, ils virent où il demeurait, et ils restèrent auprès de lui ce jour-là.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63"/>
            <a:ext cx="1536289" cy="8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3286"/>
            <a:ext cx="9171118" cy="6878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20291" y="5113216"/>
            <a:ext cx="6520835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/>
              <a:t>André, le frère de Simon-Pierre, était l’un des deux disciples qui avaient entendu la parole de Jean et qui avait suivi Jésus.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63"/>
            <a:ext cx="1536289" cy="8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3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63"/>
          <a:stretch/>
        </p:blipFill>
        <p:spPr>
          <a:xfrm>
            <a:off x="1636201" y="1266699"/>
            <a:ext cx="9171117" cy="51571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592" y="260649"/>
            <a:ext cx="759633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dirty="0"/>
              <a:t>André amena son frère à Jésus. Jésus posa son regard sur lui et dit :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63"/>
            <a:ext cx="1536289" cy="8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8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37" y="332239"/>
            <a:ext cx="7874597" cy="5905947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2041236" y="4595671"/>
            <a:ext cx="5629315" cy="1564984"/>
            <a:chOff x="1259632" y="3986348"/>
            <a:chExt cx="5760640" cy="1944216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1259632" y="3986348"/>
              <a:ext cx="5760640" cy="1944216"/>
            </a:xfrm>
            <a:prstGeom prst="wedgeRoundRectCallout">
              <a:avLst>
                <a:gd name="adj1" fmla="val 32458"/>
                <a:gd name="adj2" fmla="val -7206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457400" y="4043814"/>
              <a:ext cx="5400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/>
                <a:t>« </a:t>
              </a:r>
              <a:r>
                <a:rPr lang="fr-FR" sz="2800" dirty="0"/>
                <a:t>Tu es Simon, fils de Jean, tu t’appelleras Képhas ».</a:t>
              </a:r>
            </a:p>
            <a:p>
              <a:endParaRPr lang="fr-FR" sz="4000" dirty="0"/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63"/>
            <a:ext cx="1536289" cy="8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0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49236" y="1976582"/>
            <a:ext cx="7749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>
                <a:solidFill>
                  <a:schemeClr val="bg1"/>
                </a:solidFill>
              </a:rPr>
              <a:t> </a:t>
            </a:r>
          </a:p>
          <a:p>
            <a:r>
              <a:rPr lang="fr-BE" sz="4000" dirty="0">
                <a:solidFill>
                  <a:schemeClr val="bg1"/>
                </a:solidFill>
              </a:rPr>
              <a:t>Moi aussi je suis appelé (e)…</a:t>
            </a:r>
          </a:p>
          <a:p>
            <a:pPr algn="ctr"/>
            <a:r>
              <a:rPr lang="fr-BE" sz="4000" dirty="0">
                <a:solidFill>
                  <a:schemeClr val="bg1"/>
                </a:solidFill>
              </a:rPr>
              <a:t>Mystère !</a:t>
            </a:r>
          </a:p>
        </p:txBody>
      </p:sp>
    </p:spTree>
    <p:extLst>
      <p:ext uri="{BB962C8B-B14F-4D97-AF65-F5344CB8AC3E}">
        <p14:creationId xmlns:p14="http://schemas.microsoft.com/office/powerpoint/2010/main" val="364350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ho.int/maternal_child_adolescent/topics/newborn/newborn-enap310p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" r="8978"/>
          <a:stretch/>
        </p:blipFill>
        <p:spPr bwMode="auto">
          <a:xfrm>
            <a:off x="1463040" y="592183"/>
            <a:ext cx="3483429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72891" y="862149"/>
            <a:ext cx="614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J’ai ouvert les yeux sur le monde qui m’entoure…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63040" y="4005943"/>
            <a:ext cx="30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Mystère !</a:t>
            </a:r>
          </a:p>
        </p:txBody>
      </p:sp>
      <p:pic>
        <p:nvPicPr>
          <p:cNvPr id="2054" name="Picture 6" descr="http://www.osteopathe-techer.com/gifs/baby_bl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2707594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2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freepik.com/photos-libre/amusement-gosse-joie-ciel-de-bebe-heureux-de-petit-enfant_121-845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"/>
          <a:stretch/>
        </p:blipFill>
        <p:spPr bwMode="auto">
          <a:xfrm>
            <a:off x="303622" y="365760"/>
            <a:ext cx="3962400" cy="559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world.aufeminin.com/dossiers/D20090319/enfant-3ans-160048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021" y="514514"/>
            <a:ext cx="1984663" cy="272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analvie.com/polopoly_fs/1.1439638!/image/trouble_et_retard_de_langage_chez_lenfant_670.jpg_gen/derivatives/max_568/trouble_et_retard_de_langage_chez_lenfant_6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04" y="3354858"/>
            <a:ext cx="5631180" cy="317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ootage.framepool.com/shotimg/234789428-flan-au-chocolat-bavoir-grignoter-des-friandises-cuill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04" y="514515"/>
            <a:ext cx="3523352" cy="272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21880" y="5962650"/>
            <a:ext cx="4171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J’ai grandi entouré de l’amour de papa, de maman, de ceux qui s’occupent de moi…</a:t>
            </a:r>
          </a:p>
        </p:txBody>
      </p:sp>
    </p:spTree>
    <p:extLst>
      <p:ext uri="{BB962C8B-B14F-4D97-AF65-F5344CB8AC3E}">
        <p14:creationId xmlns:p14="http://schemas.microsoft.com/office/powerpoint/2010/main" val="8964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2.lemde.fr/image/2007/08/23/534x267/946707_3_ecc3_l-amendement-se-resume-a-une-phrase_992a3a931717aac8b3498698e6071a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29" y="992777"/>
            <a:ext cx="50863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emmeactuelle.fr/var/femmeactuelle/storage/images/enfant/enfants/sante-psycho/conseils-pour-de-bonnes-vacances-en-famille-recomposee-01135/11061824-7-fre-FR/vacances-en-famille-recomposee-mode-d-emplo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52" y="3730583"/>
            <a:ext cx="3745321" cy="287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88869" y="4127863"/>
            <a:ext cx="4406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Parfois je me sens bien, parfois je me sens mal… </a:t>
            </a:r>
          </a:p>
          <a:p>
            <a:pPr algn="ctr"/>
            <a:r>
              <a:rPr lang="fr-BE" sz="2400" dirty="0"/>
              <a:t>MYSTERE !</a:t>
            </a:r>
          </a:p>
        </p:txBody>
      </p:sp>
      <p:pic>
        <p:nvPicPr>
          <p:cNvPr id="1026" name="Picture 2" descr="http://www.clax-com.be/medias/IMG-actu-adulte-tdah-relations-socia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096" y="766989"/>
            <a:ext cx="2857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1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29394" y="1201783"/>
            <a:ext cx="720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chemeClr val="bg2"/>
                </a:solidFill>
              </a:rPr>
              <a:t>Et Dieu ? A-t-il une place dans ma vie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4470" y="2116183"/>
            <a:ext cx="633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Mes parents ont peut-être choisi de me faire baptiser lorsque j’étais bébé…</a:t>
            </a:r>
          </a:p>
        </p:txBody>
      </p:sp>
      <p:pic>
        <p:nvPicPr>
          <p:cNvPr id="5122" name="Picture 2" descr="http://bapteme-bebe.com/files/2010/03/Fotolia_571693_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7562">
            <a:off x="8385174" y="812979"/>
            <a:ext cx="1960608" cy="244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14103" y="3640183"/>
            <a:ext cx="6470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Ou ils ont décidé que je choisirais moi-même…</a:t>
            </a:r>
          </a:p>
        </p:txBody>
      </p:sp>
      <p:pic>
        <p:nvPicPr>
          <p:cNvPr id="5124" name="Picture 4" descr="http://www.eglise.catholique.fr/wp-content/uploads/sites/2/2014/05/catechumenes325_25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305">
            <a:off x="5808617" y="4313095"/>
            <a:ext cx="3107764" cy="207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5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55520" y="879566"/>
            <a:ext cx="5077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Maintenant, nous avons décidé de poursuivre cette route avec Dieu.</a:t>
            </a:r>
          </a:p>
        </p:txBody>
      </p:sp>
      <p:pic>
        <p:nvPicPr>
          <p:cNvPr id="6146" name="Picture 2" descr="http://www.paroissestjeanev.com/rubriques/gauche/resm/cateches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8" y="2132714"/>
            <a:ext cx="2988220" cy="224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esancon.mondio16.com/mini_site/UP_Luxeuil-Est-Saint-Colomban/wp-content/uploads/2014/05/Cat%C3%A9ch%C3%A8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682" y="2132714"/>
            <a:ext cx="2910701" cy="21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ontagnevaldor.cef.fr/images/eveilfoi11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89" y="4315741"/>
            <a:ext cx="3098364" cy="23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6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309" y="1132114"/>
            <a:ext cx="7371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Dieu avec nous… MYSTERE !</a:t>
            </a:r>
          </a:p>
          <a:p>
            <a:endParaRPr lang="fr-BE" sz="2400" dirty="0"/>
          </a:p>
          <a:p>
            <a:r>
              <a:rPr lang="fr-BE" sz="2400" dirty="0"/>
              <a:t>Découvrons comment cela a commencé…</a:t>
            </a:r>
          </a:p>
        </p:txBody>
      </p:sp>
      <p:pic>
        <p:nvPicPr>
          <p:cNvPr id="2050" name="Picture 2" descr="http://img1.mxstatic.com/wallpapers/5d27dde2a82f960197048106346b0b1b_lar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45" y="3210164"/>
            <a:ext cx="4252689" cy="318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96000" y="5247969"/>
            <a:ext cx="512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Dieu dépose son arc dans les nuages… il veillera sur les humains…</a:t>
            </a:r>
          </a:p>
          <a:p>
            <a:r>
              <a:rPr lang="fr-BE" sz="2000" dirty="0"/>
              <a:t>Première alliance 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345382" y="3565236"/>
            <a:ext cx="427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Mystère d’une alliance !</a:t>
            </a:r>
          </a:p>
        </p:txBody>
      </p:sp>
    </p:spTree>
    <p:extLst>
      <p:ext uri="{BB962C8B-B14F-4D97-AF65-F5344CB8AC3E}">
        <p14:creationId xmlns:p14="http://schemas.microsoft.com/office/powerpoint/2010/main" val="55029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ol.jw.org/en/wol/mp/r1/lp-e/cl/2014/1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63" y="1049383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5029" y="4467497"/>
            <a:ext cx="97884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Abraham sent au fond de lui que Dieu l’ appelle à une relation personnelle…</a:t>
            </a:r>
          </a:p>
          <a:p>
            <a:r>
              <a:rPr lang="fr-BE" sz="2800" dirty="0"/>
              <a:t>Il part à la recherche de son Dieu……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850909" y="1930400"/>
            <a:ext cx="34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Mystère d’un appel !</a:t>
            </a:r>
          </a:p>
        </p:txBody>
      </p:sp>
    </p:spTree>
    <p:extLst>
      <p:ext uri="{BB962C8B-B14F-4D97-AF65-F5344CB8AC3E}">
        <p14:creationId xmlns:p14="http://schemas.microsoft.com/office/powerpoint/2010/main" val="1930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309</TotalTime>
  <Words>346</Words>
  <Application>Microsoft Office PowerPoint</Application>
  <PresentationFormat>Grand écran</PresentationFormat>
  <Paragraphs>49</Paragraphs>
  <Slides>24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Tw Cen MT</vt:lpstr>
      <vt:lpstr>Circuit</vt:lpstr>
      <vt:lpstr> mystères…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ÉVANGILE  DE JÉSUS CHRIST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mystères de ma vie</dc:title>
  <dc:creator>Michèle Crombez</dc:creator>
  <cp:lastModifiedBy>Michèle Galland</cp:lastModifiedBy>
  <cp:revision>22</cp:revision>
  <dcterms:created xsi:type="dcterms:W3CDTF">2016-02-07T11:42:12Z</dcterms:created>
  <dcterms:modified xsi:type="dcterms:W3CDTF">2016-04-16T10:55:54Z</dcterms:modified>
</cp:coreProperties>
</file>