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7"/>
  </p:notesMasterIdLst>
  <p:handoutMasterIdLst>
    <p:handoutMasterId r:id="rId28"/>
  </p:handoutMasterIdLst>
  <p:sldIdLst>
    <p:sldId id="256" r:id="rId2"/>
    <p:sldId id="257" r:id="rId3"/>
    <p:sldId id="275" r:id="rId4"/>
    <p:sldId id="274" r:id="rId5"/>
    <p:sldId id="258" r:id="rId6"/>
    <p:sldId id="281" r:id="rId7"/>
    <p:sldId id="272" r:id="rId8"/>
    <p:sldId id="264" r:id="rId9"/>
    <p:sldId id="282" r:id="rId10"/>
    <p:sldId id="259" r:id="rId11"/>
    <p:sldId id="261" r:id="rId12"/>
    <p:sldId id="283" r:id="rId13"/>
    <p:sldId id="284" r:id="rId14"/>
    <p:sldId id="285" r:id="rId15"/>
    <p:sldId id="286" r:id="rId16"/>
    <p:sldId id="287" r:id="rId17"/>
    <p:sldId id="288" r:id="rId18"/>
    <p:sldId id="289" r:id="rId19"/>
    <p:sldId id="290" r:id="rId20"/>
    <p:sldId id="292" r:id="rId21"/>
    <p:sldId id="296" r:id="rId22"/>
    <p:sldId id="293" r:id="rId23"/>
    <p:sldId id="294" r:id="rId24"/>
    <p:sldId id="291" r:id="rId25"/>
    <p:sldId id="295" r:id="rId26"/>
  </p:sldIdLst>
  <p:sldSz cx="18288000" cy="10287000"/>
  <p:notesSz cx="6858000" cy="9144000"/>
  <p:embeddedFontLst>
    <p:embeddedFont>
      <p:font typeface="Kalam" panose="020B0604020202020204" charset="0"/>
      <p:regular r:id="rId29"/>
      <p:bold r:id="rId30"/>
    </p:embeddedFont>
    <p:embeddedFont>
      <p:font typeface="Nunito" pitchFamily="2" charset="0"/>
      <p:regular r:id="rId31"/>
      <p:bold r:id="rId32"/>
      <p:italic r:id="rId33"/>
      <p:boldItalic r:id="rId34"/>
    </p:embeddedFont>
    <p:embeddedFont>
      <p:font typeface="Nunito Sans"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5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5056"/>
    </p:cViewPr>
  </p:sorterViewPr>
  <p:notesViewPr>
    <p:cSldViewPr snapToGrid="0">
      <p:cViewPr varScale="1">
        <p:scale>
          <a:sx n="85" d="100"/>
          <a:sy n="85" d="100"/>
        </p:scale>
        <p:origin x="499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B64B44B-E312-37F4-C27B-BBA0C6E4C8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E19B9D5-8286-7D49-6A68-80EE166ABE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D33E6C-E378-4BFF-B04C-88508CE60150}" type="datetimeFigureOut">
              <a:rPr lang="fr-FR" smtClean="0"/>
              <a:t>17/03/2026</a:t>
            </a:fld>
            <a:endParaRPr lang="fr-FR"/>
          </a:p>
        </p:txBody>
      </p:sp>
      <p:sp>
        <p:nvSpPr>
          <p:cNvPr id="4" name="Espace réservé du pied de page 3">
            <a:extLst>
              <a:ext uri="{FF2B5EF4-FFF2-40B4-BE49-F238E27FC236}">
                <a16:creationId xmlns:a16="http://schemas.microsoft.com/office/drawing/2014/main" id="{5CE8531F-F114-77D8-8D07-787CF6C89E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8958674-470F-2E72-DF95-204FBAB154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E69CC0-21A9-4999-914E-AB447CC83713}" type="slidenum">
              <a:rPr lang="fr-FR" smtClean="0"/>
              <a:t>‹N°›</a:t>
            </a:fld>
            <a:endParaRPr lang="fr-FR"/>
          </a:p>
        </p:txBody>
      </p:sp>
    </p:spTree>
    <p:extLst>
      <p:ext uri="{BB962C8B-B14F-4D97-AF65-F5344CB8AC3E}">
        <p14:creationId xmlns:p14="http://schemas.microsoft.com/office/powerpoint/2010/main" val="2025821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D752A807-4E6A-E03E-6363-C3853DA5C0BC}"/>
            </a:ext>
          </a:extLst>
        </p:cNvPr>
        <p:cNvGrpSpPr/>
        <p:nvPr/>
      </p:nvGrpSpPr>
      <p:grpSpPr>
        <a:xfrm>
          <a:off x="0" y="0"/>
          <a:ext cx="0" cy="0"/>
          <a:chOff x="0" y="0"/>
          <a:chExt cx="0" cy="0"/>
        </a:xfrm>
      </p:grpSpPr>
      <p:sp>
        <p:nvSpPr>
          <p:cNvPr id="135" name="Google Shape;135;p6:notes">
            <a:extLst>
              <a:ext uri="{FF2B5EF4-FFF2-40B4-BE49-F238E27FC236}">
                <a16:creationId xmlns:a16="http://schemas.microsoft.com/office/drawing/2014/main" id="{27B6E0F6-EF1E-D777-74D8-ECA4615B14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a:extLst>
              <a:ext uri="{FF2B5EF4-FFF2-40B4-BE49-F238E27FC236}">
                <a16:creationId xmlns:a16="http://schemas.microsoft.com/office/drawing/2014/main" id="{BFC287FC-F12A-81D6-0B75-C866187F71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12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42155A93-738D-6591-29EF-4CB28AFCCD53}"/>
            </a:ext>
          </a:extLst>
        </p:cNvPr>
        <p:cNvGrpSpPr/>
        <p:nvPr/>
      </p:nvGrpSpPr>
      <p:grpSpPr>
        <a:xfrm>
          <a:off x="0" y="0"/>
          <a:ext cx="0" cy="0"/>
          <a:chOff x="0" y="0"/>
          <a:chExt cx="0" cy="0"/>
        </a:xfrm>
      </p:grpSpPr>
      <p:sp>
        <p:nvSpPr>
          <p:cNvPr id="135" name="Google Shape;135;p6:notes">
            <a:extLst>
              <a:ext uri="{FF2B5EF4-FFF2-40B4-BE49-F238E27FC236}">
                <a16:creationId xmlns:a16="http://schemas.microsoft.com/office/drawing/2014/main" id="{C3691922-D5CB-6960-4FE9-1F6C71A895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a:extLst>
              <a:ext uri="{FF2B5EF4-FFF2-40B4-BE49-F238E27FC236}">
                <a16:creationId xmlns:a16="http://schemas.microsoft.com/office/drawing/2014/main" id="{015C223A-0899-E537-6131-EA41C0661C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53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1FE0493-3C3B-7740-6E8C-840AAE6FEFB4}"/>
            </a:ext>
          </a:extLst>
        </p:cNvPr>
        <p:cNvGrpSpPr/>
        <p:nvPr/>
      </p:nvGrpSpPr>
      <p:grpSpPr>
        <a:xfrm>
          <a:off x="0" y="0"/>
          <a:ext cx="0" cy="0"/>
          <a:chOff x="0" y="0"/>
          <a:chExt cx="0" cy="0"/>
        </a:xfrm>
      </p:grpSpPr>
      <p:sp>
        <p:nvSpPr>
          <p:cNvPr id="105" name="Google Shape;105;p4:notes">
            <a:extLst>
              <a:ext uri="{FF2B5EF4-FFF2-40B4-BE49-F238E27FC236}">
                <a16:creationId xmlns:a16="http://schemas.microsoft.com/office/drawing/2014/main" id="{0F4D8F8C-819F-A540-43C5-9E06CC1280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a:extLst>
              <a:ext uri="{FF2B5EF4-FFF2-40B4-BE49-F238E27FC236}">
                <a16:creationId xmlns:a16="http://schemas.microsoft.com/office/drawing/2014/main" id="{06D4EB27-2D72-525D-0673-2C873D74A6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743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16DDB12-7017-0A01-8129-64A881981DD9}"/>
            </a:ext>
          </a:extLst>
        </p:cNvPr>
        <p:cNvGrpSpPr/>
        <p:nvPr/>
      </p:nvGrpSpPr>
      <p:grpSpPr>
        <a:xfrm>
          <a:off x="0" y="0"/>
          <a:ext cx="0" cy="0"/>
          <a:chOff x="0" y="0"/>
          <a:chExt cx="0" cy="0"/>
        </a:xfrm>
      </p:grpSpPr>
      <p:sp>
        <p:nvSpPr>
          <p:cNvPr id="105" name="Google Shape;105;p4:notes">
            <a:extLst>
              <a:ext uri="{FF2B5EF4-FFF2-40B4-BE49-F238E27FC236}">
                <a16:creationId xmlns:a16="http://schemas.microsoft.com/office/drawing/2014/main" id="{26430D24-909F-5F64-4508-C2404CE84B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a:extLst>
              <a:ext uri="{FF2B5EF4-FFF2-40B4-BE49-F238E27FC236}">
                <a16:creationId xmlns:a16="http://schemas.microsoft.com/office/drawing/2014/main" id="{CA9F069B-5769-923D-1F66-75CC81ACB2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70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ACBAFCE-A215-925C-376E-476FC50B5598}"/>
            </a:ext>
          </a:extLst>
        </p:cNvPr>
        <p:cNvGrpSpPr/>
        <p:nvPr/>
      </p:nvGrpSpPr>
      <p:grpSpPr>
        <a:xfrm>
          <a:off x="0" y="0"/>
          <a:ext cx="0" cy="0"/>
          <a:chOff x="0" y="0"/>
          <a:chExt cx="0" cy="0"/>
        </a:xfrm>
      </p:grpSpPr>
      <p:sp>
        <p:nvSpPr>
          <p:cNvPr id="105" name="Google Shape;105;p4:notes">
            <a:extLst>
              <a:ext uri="{FF2B5EF4-FFF2-40B4-BE49-F238E27FC236}">
                <a16:creationId xmlns:a16="http://schemas.microsoft.com/office/drawing/2014/main" id="{5D675BA5-5B8B-F5E4-83A6-869E165BCF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a:extLst>
              <a:ext uri="{FF2B5EF4-FFF2-40B4-BE49-F238E27FC236}">
                <a16:creationId xmlns:a16="http://schemas.microsoft.com/office/drawing/2014/main" id="{295159F6-3100-D214-E023-C4935DFBD4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93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4249F42-D83C-AF2A-8412-5F927C1E66F6}"/>
            </a:ext>
          </a:extLst>
        </p:cNvPr>
        <p:cNvGrpSpPr/>
        <p:nvPr/>
      </p:nvGrpSpPr>
      <p:grpSpPr>
        <a:xfrm>
          <a:off x="0" y="0"/>
          <a:ext cx="0" cy="0"/>
          <a:chOff x="0" y="0"/>
          <a:chExt cx="0" cy="0"/>
        </a:xfrm>
      </p:grpSpPr>
      <p:sp>
        <p:nvSpPr>
          <p:cNvPr id="105" name="Google Shape;105;p4:notes">
            <a:extLst>
              <a:ext uri="{FF2B5EF4-FFF2-40B4-BE49-F238E27FC236}">
                <a16:creationId xmlns:a16="http://schemas.microsoft.com/office/drawing/2014/main" id="{FF259991-A41B-D882-4973-8654692F2F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a:extLst>
              <a:ext uri="{FF2B5EF4-FFF2-40B4-BE49-F238E27FC236}">
                <a16:creationId xmlns:a16="http://schemas.microsoft.com/office/drawing/2014/main" id="{5F7DBF55-9B1B-72C8-A6FC-D42813B8F0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98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8948C59-2AAC-8407-AF38-C0AC014C4A4B}"/>
            </a:ext>
          </a:extLst>
        </p:cNvPr>
        <p:cNvGrpSpPr/>
        <p:nvPr/>
      </p:nvGrpSpPr>
      <p:grpSpPr>
        <a:xfrm>
          <a:off x="0" y="0"/>
          <a:ext cx="0" cy="0"/>
          <a:chOff x="0" y="0"/>
          <a:chExt cx="0" cy="0"/>
        </a:xfrm>
      </p:grpSpPr>
      <p:sp>
        <p:nvSpPr>
          <p:cNvPr id="105" name="Google Shape;105;p4:notes">
            <a:extLst>
              <a:ext uri="{FF2B5EF4-FFF2-40B4-BE49-F238E27FC236}">
                <a16:creationId xmlns:a16="http://schemas.microsoft.com/office/drawing/2014/main" id="{A592D8D1-7FC8-5FA2-DA1C-499958C670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a:extLst>
              <a:ext uri="{FF2B5EF4-FFF2-40B4-BE49-F238E27FC236}">
                <a16:creationId xmlns:a16="http://schemas.microsoft.com/office/drawing/2014/main" id="{199EAFE5-7D79-3A93-A70B-766E3C894D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35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9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15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102E7B76-88A4-AEDF-6EF9-08E5753AC6A1}"/>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66681CA5-24E5-2BEE-C8D0-32B9655C95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a:extLst>
              <a:ext uri="{FF2B5EF4-FFF2-40B4-BE49-F238E27FC236}">
                <a16:creationId xmlns:a16="http://schemas.microsoft.com/office/drawing/2014/main" id="{9C7E9AA8-D6EB-9BBE-E2B1-1861549EF4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40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60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638E7565-ECF2-F65E-2536-E434F63C6433}"/>
            </a:ext>
          </a:extLst>
        </p:cNvPr>
        <p:cNvGrpSpPr/>
        <p:nvPr/>
      </p:nvGrpSpPr>
      <p:grpSpPr>
        <a:xfrm>
          <a:off x="0" y="0"/>
          <a:ext cx="0" cy="0"/>
          <a:chOff x="0" y="0"/>
          <a:chExt cx="0" cy="0"/>
        </a:xfrm>
      </p:grpSpPr>
      <p:sp>
        <p:nvSpPr>
          <p:cNvPr id="171" name="Google Shape;171;p9:notes">
            <a:extLst>
              <a:ext uri="{FF2B5EF4-FFF2-40B4-BE49-F238E27FC236}">
                <a16:creationId xmlns:a16="http://schemas.microsoft.com/office/drawing/2014/main" id="{623CC017-15D9-48ED-73C6-FF85A611DF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a:extLst>
              <a:ext uri="{FF2B5EF4-FFF2-40B4-BE49-F238E27FC236}">
                <a16:creationId xmlns:a16="http://schemas.microsoft.com/office/drawing/2014/main" id="{47E1593E-FB08-5151-5CE6-286F32B7CA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92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p:nvPr/>
        </p:nvSpPr>
        <p:spPr>
          <a:xfrm>
            <a:off x="236691" y="7865382"/>
            <a:ext cx="6088467" cy="1422178"/>
          </a:xfrm>
          <a:custGeom>
            <a:avLst/>
            <a:gdLst/>
            <a:ahLst/>
            <a:cxnLst/>
            <a:rect l="l" t="t" r="r" b="b"/>
            <a:pathLst>
              <a:path w="12885645" h="3009900" extrusionOk="0">
                <a:moveTo>
                  <a:pt x="10044654" y="3009900"/>
                </a:moveTo>
                <a:cubicBezTo>
                  <a:pt x="2750820" y="3006090"/>
                  <a:pt x="2301240" y="3002280"/>
                  <a:pt x="1851660" y="2997200"/>
                </a:cubicBezTo>
                <a:cubicBezTo>
                  <a:pt x="1617980" y="2994660"/>
                  <a:pt x="1384300" y="2985770"/>
                  <a:pt x="1151890" y="2950210"/>
                </a:cubicBezTo>
                <a:cubicBezTo>
                  <a:pt x="971550" y="2922270"/>
                  <a:pt x="795020" y="2880360"/>
                  <a:pt x="628650" y="2807970"/>
                </a:cubicBezTo>
                <a:cubicBezTo>
                  <a:pt x="274320" y="2654300"/>
                  <a:pt x="68580" y="2387600"/>
                  <a:pt x="35560" y="2001520"/>
                </a:cubicBezTo>
                <a:cubicBezTo>
                  <a:pt x="0" y="1586230"/>
                  <a:pt x="11430" y="1360170"/>
                  <a:pt x="91440" y="949960"/>
                </a:cubicBezTo>
                <a:cubicBezTo>
                  <a:pt x="120650" y="801370"/>
                  <a:pt x="172720" y="660400"/>
                  <a:pt x="254000" y="532130"/>
                </a:cubicBezTo>
                <a:cubicBezTo>
                  <a:pt x="389890" y="316230"/>
                  <a:pt x="590550" y="193040"/>
                  <a:pt x="830580" y="124460"/>
                </a:cubicBezTo>
                <a:cubicBezTo>
                  <a:pt x="974090" y="83820"/>
                  <a:pt x="1121410" y="74930"/>
                  <a:pt x="1267460" y="68580"/>
                </a:cubicBezTo>
                <a:cubicBezTo>
                  <a:pt x="1761490" y="46990"/>
                  <a:pt x="2255520" y="21590"/>
                  <a:pt x="2749550" y="12700"/>
                </a:cubicBezTo>
                <a:cubicBezTo>
                  <a:pt x="10283414" y="0"/>
                  <a:pt x="10973024" y="25400"/>
                  <a:pt x="11660094" y="87630"/>
                </a:cubicBezTo>
                <a:cubicBezTo>
                  <a:pt x="11802334" y="100330"/>
                  <a:pt x="11944574" y="118110"/>
                  <a:pt x="12085544" y="142240"/>
                </a:cubicBezTo>
                <a:cubicBezTo>
                  <a:pt x="12465274" y="208280"/>
                  <a:pt x="12695145" y="440690"/>
                  <a:pt x="12801824" y="803910"/>
                </a:cubicBezTo>
                <a:cubicBezTo>
                  <a:pt x="12853895" y="982980"/>
                  <a:pt x="12871674" y="1165860"/>
                  <a:pt x="12876754" y="1351280"/>
                </a:cubicBezTo>
                <a:cubicBezTo>
                  <a:pt x="12885645" y="1531620"/>
                  <a:pt x="12853895" y="1898650"/>
                  <a:pt x="12776424" y="2259330"/>
                </a:cubicBezTo>
                <a:cubicBezTo>
                  <a:pt x="12761184" y="2331720"/>
                  <a:pt x="12737055" y="2404110"/>
                  <a:pt x="12707845" y="2472690"/>
                </a:cubicBezTo>
                <a:cubicBezTo>
                  <a:pt x="12618945" y="2684780"/>
                  <a:pt x="12450034" y="2809240"/>
                  <a:pt x="12237944" y="2882900"/>
                </a:cubicBezTo>
                <a:cubicBezTo>
                  <a:pt x="12098244" y="2931160"/>
                  <a:pt x="11953464" y="2950210"/>
                  <a:pt x="11807414" y="2956560"/>
                </a:cubicBezTo>
                <a:cubicBezTo>
                  <a:pt x="11595324" y="2965450"/>
                  <a:pt x="11383234" y="2962910"/>
                  <a:pt x="11169874" y="2967990"/>
                </a:cubicBezTo>
                <a:cubicBezTo>
                  <a:pt x="10934924" y="2973070"/>
                  <a:pt x="10699974" y="2979420"/>
                  <a:pt x="10466294" y="2987040"/>
                </a:cubicBezTo>
                <a:cubicBezTo>
                  <a:pt x="10325324" y="2992120"/>
                  <a:pt x="10184354" y="2999740"/>
                  <a:pt x="10044654" y="3006090"/>
                </a:cubicBezTo>
                <a:cubicBezTo>
                  <a:pt x="10044654" y="3007360"/>
                  <a:pt x="10044654" y="3008630"/>
                  <a:pt x="10044654" y="3009900"/>
                </a:cubicBezTo>
                <a:close/>
                <a:moveTo>
                  <a:pt x="9931624" y="2931160"/>
                </a:moveTo>
                <a:cubicBezTo>
                  <a:pt x="10169114" y="2919730"/>
                  <a:pt x="10327864" y="2910840"/>
                  <a:pt x="10486614" y="2905760"/>
                </a:cubicBezTo>
                <a:cubicBezTo>
                  <a:pt x="10727914" y="2898140"/>
                  <a:pt x="10969214" y="2891790"/>
                  <a:pt x="11210514" y="2886710"/>
                </a:cubicBezTo>
                <a:cubicBezTo>
                  <a:pt x="11413714" y="2881630"/>
                  <a:pt x="11618184" y="2882900"/>
                  <a:pt x="11821384" y="2874010"/>
                </a:cubicBezTo>
                <a:cubicBezTo>
                  <a:pt x="11976324" y="2867660"/>
                  <a:pt x="12128724" y="2840990"/>
                  <a:pt x="12273504" y="2777490"/>
                </a:cubicBezTo>
                <a:cubicBezTo>
                  <a:pt x="12453844" y="2697480"/>
                  <a:pt x="12582114" y="2570480"/>
                  <a:pt x="12644345" y="2381250"/>
                </a:cubicBezTo>
                <a:cubicBezTo>
                  <a:pt x="12665934" y="2313940"/>
                  <a:pt x="12686255" y="2246630"/>
                  <a:pt x="12700224" y="2178050"/>
                </a:cubicBezTo>
                <a:cubicBezTo>
                  <a:pt x="12757374" y="1892300"/>
                  <a:pt x="12784045" y="1604010"/>
                  <a:pt x="12789124" y="1502410"/>
                </a:cubicBezTo>
                <a:cubicBezTo>
                  <a:pt x="12792934" y="1273810"/>
                  <a:pt x="12782774" y="1045210"/>
                  <a:pt x="12720545" y="822960"/>
                </a:cubicBezTo>
                <a:cubicBezTo>
                  <a:pt x="12629105" y="491490"/>
                  <a:pt x="12422094" y="279400"/>
                  <a:pt x="12075384" y="220980"/>
                </a:cubicBezTo>
                <a:cubicBezTo>
                  <a:pt x="11947114" y="199390"/>
                  <a:pt x="11817574" y="184150"/>
                  <a:pt x="11688034" y="170180"/>
                </a:cubicBezTo>
                <a:cubicBezTo>
                  <a:pt x="11284174" y="128270"/>
                  <a:pt x="10879044" y="106680"/>
                  <a:pt x="10473914" y="99060"/>
                </a:cubicBezTo>
                <a:cubicBezTo>
                  <a:pt x="10105614" y="91440"/>
                  <a:pt x="6664383" y="87630"/>
                  <a:pt x="2524760" y="95250"/>
                </a:cubicBezTo>
                <a:cubicBezTo>
                  <a:pt x="2127250" y="102870"/>
                  <a:pt x="1728470" y="125730"/>
                  <a:pt x="1330960" y="143510"/>
                </a:cubicBezTo>
                <a:cubicBezTo>
                  <a:pt x="1154430" y="151130"/>
                  <a:pt x="979170" y="165100"/>
                  <a:pt x="807720" y="208280"/>
                </a:cubicBezTo>
                <a:cubicBezTo>
                  <a:pt x="762000" y="219710"/>
                  <a:pt x="716280" y="231140"/>
                  <a:pt x="669290" y="234950"/>
                </a:cubicBezTo>
                <a:cubicBezTo>
                  <a:pt x="641350" y="237490"/>
                  <a:pt x="618490" y="246380"/>
                  <a:pt x="596900" y="261620"/>
                </a:cubicBezTo>
                <a:cubicBezTo>
                  <a:pt x="420370" y="381000"/>
                  <a:pt x="303530" y="544830"/>
                  <a:pt x="232410" y="742950"/>
                </a:cubicBezTo>
                <a:cubicBezTo>
                  <a:pt x="172720" y="911860"/>
                  <a:pt x="149860" y="1089660"/>
                  <a:pt x="133350" y="1267460"/>
                </a:cubicBezTo>
                <a:cubicBezTo>
                  <a:pt x="105410" y="1506220"/>
                  <a:pt x="97790" y="1681480"/>
                  <a:pt x="124460" y="1983740"/>
                </a:cubicBezTo>
                <a:cubicBezTo>
                  <a:pt x="147320" y="2245360"/>
                  <a:pt x="260350" y="2458720"/>
                  <a:pt x="473710" y="2616200"/>
                </a:cubicBezTo>
                <a:cubicBezTo>
                  <a:pt x="581660" y="2696210"/>
                  <a:pt x="703580" y="2745740"/>
                  <a:pt x="830580" y="2786380"/>
                </a:cubicBezTo>
                <a:cubicBezTo>
                  <a:pt x="1080770" y="2866390"/>
                  <a:pt x="1339850" y="2899410"/>
                  <a:pt x="1600200" y="2905760"/>
                </a:cubicBezTo>
                <a:cubicBezTo>
                  <a:pt x="2122170" y="2917190"/>
                  <a:pt x="2644140" y="2923540"/>
                  <a:pt x="9931624" y="293116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8501138" y="2692575"/>
            <a:ext cx="8229600" cy="3792600"/>
          </a:xfrm>
          <a:prstGeom prst="rect">
            <a:avLst/>
          </a:prstGeom>
          <a:noFill/>
          <a:ln>
            <a:noFill/>
          </a:ln>
        </p:spPr>
        <p:txBody>
          <a:bodyPr spcFirstLastPara="1" wrap="square" lIns="91425" tIns="45700" rIns="91425" bIns="45700" anchor="ctr" anchorCtr="0">
            <a:normAutofit/>
          </a:bodyPr>
          <a:lstStyle>
            <a:lvl1pPr marR="0" lvl="0" algn="ctr">
              <a:lnSpc>
                <a:spcPct val="80000"/>
              </a:lnSpc>
              <a:spcBef>
                <a:spcPts val="0"/>
              </a:spcBef>
              <a:spcAft>
                <a:spcPts val="0"/>
              </a:spcAft>
              <a:buClr>
                <a:srgbClr val="025A40"/>
              </a:buClr>
              <a:buSzPts val="10000"/>
              <a:buFont typeface="Kalam"/>
              <a:buNone/>
              <a:defRPr sz="10000" i="0" u="none" strike="noStrike" cap="none">
                <a:solidFill>
                  <a:srgbClr val="025A40"/>
                </a:solidFill>
                <a:latin typeface="Kalam"/>
                <a:ea typeface="Kalam"/>
                <a:cs typeface="Kalam"/>
                <a:sym typeface="Kalam"/>
              </a:defRPr>
            </a:lvl1pPr>
            <a:lvl2pPr lvl="1">
              <a:lnSpc>
                <a:spcPct val="80000"/>
              </a:lnSpc>
              <a:spcBef>
                <a:spcPts val="0"/>
              </a:spcBef>
              <a:spcAft>
                <a:spcPts val="0"/>
              </a:spcAft>
              <a:buClr>
                <a:srgbClr val="025A40"/>
              </a:buClr>
              <a:buSzPts val="1400"/>
              <a:buNone/>
              <a:defRPr sz="1800">
                <a:solidFill>
                  <a:srgbClr val="025A40"/>
                </a:solidFill>
              </a:defRPr>
            </a:lvl2pPr>
            <a:lvl3pPr lvl="2">
              <a:lnSpc>
                <a:spcPct val="80000"/>
              </a:lnSpc>
              <a:spcBef>
                <a:spcPts val="0"/>
              </a:spcBef>
              <a:spcAft>
                <a:spcPts val="0"/>
              </a:spcAft>
              <a:buClr>
                <a:srgbClr val="025A40"/>
              </a:buClr>
              <a:buSzPts val="1400"/>
              <a:buNone/>
              <a:defRPr sz="1800">
                <a:solidFill>
                  <a:srgbClr val="025A40"/>
                </a:solidFill>
              </a:defRPr>
            </a:lvl3pPr>
            <a:lvl4pPr lvl="3">
              <a:lnSpc>
                <a:spcPct val="80000"/>
              </a:lnSpc>
              <a:spcBef>
                <a:spcPts val="0"/>
              </a:spcBef>
              <a:spcAft>
                <a:spcPts val="0"/>
              </a:spcAft>
              <a:buClr>
                <a:srgbClr val="025A40"/>
              </a:buClr>
              <a:buSzPts val="1400"/>
              <a:buNone/>
              <a:defRPr sz="1800">
                <a:solidFill>
                  <a:srgbClr val="025A40"/>
                </a:solidFill>
              </a:defRPr>
            </a:lvl4pPr>
            <a:lvl5pPr lvl="4">
              <a:lnSpc>
                <a:spcPct val="80000"/>
              </a:lnSpc>
              <a:spcBef>
                <a:spcPts val="0"/>
              </a:spcBef>
              <a:spcAft>
                <a:spcPts val="0"/>
              </a:spcAft>
              <a:buClr>
                <a:srgbClr val="025A40"/>
              </a:buClr>
              <a:buSzPts val="1400"/>
              <a:buNone/>
              <a:defRPr sz="1800">
                <a:solidFill>
                  <a:srgbClr val="025A40"/>
                </a:solidFill>
              </a:defRPr>
            </a:lvl5pPr>
            <a:lvl6pPr lvl="5">
              <a:lnSpc>
                <a:spcPct val="80000"/>
              </a:lnSpc>
              <a:spcBef>
                <a:spcPts val="0"/>
              </a:spcBef>
              <a:spcAft>
                <a:spcPts val="0"/>
              </a:spcAft>
              <a:buClr>
                <a:srgbClr val="025A40"/>
              </a:buClr>
              <a:buSzPts val="1400"/>
              <a:buNone/>
              <a:defRPr sz="1800">
                <a:solidFill>
                  <a:srgbClr val="025A40"/>
                </a:solidFill>
              </a:defRPr>
            </a:lvl6pPr>
            <a:lvl7pPr lvl="6">
              <a:lnSpc>
                <a:spcPct val="80000"/>
              </a:lnSpc>
              <a:spcBef>
                <a:spcPts val="0"/>
              </a:spcBef>
              <a:spcAft>
                <a:spcPts val="0"/>
              </a:spcAft>
              <a:buClr>
                <a:srgbClr val="025A40"/>
              </a:buClr>
              <a:buSzPts val="1400"/>
              <a:buNone/>
              <a:defRPr sz="1800">
                <a:solidFill>
                  <a:srgbClr val="025A40"/>
                </a:solidFill>
              </a:defRPr>
            </a:lvl7pPr>
            <a:lvl8pPr lvl="7">
              <a:lnSpc>
                <a:spcPct val="80000"/>
              </a:lnSpc>
              <a:spcBef>
                <a:spcPts val="0"/>
              </a:spcBef>
              <a:spcAft>
                <a:spcPts val="0"/>
              </a:spcAft>
              <a:buClr>
                <a:srgbClr val="025A40"/>
              </a:buClr>
              <a:buSzPts val="1400"/>
              <a:buNone/>
              <a:defRPr sz="1800">
                <a:solidFill>
                  <a:srgbClr val="025A40"/>
                </a:solidFill>
              </a:defRPr>
            </a:lvl8pPr>
            <a:lvl9pPr lvl="8">
              <a:lnSpc>
                <a:spcPct val="80000"/>
              </a:lnSpc>
              <a:spcBef>
                <a:spcPts val="0"/>
              </a:spcBef>
              <a:spcAft>
                <a:spcPts val="0"/>
              </a:spcAft>
              <a:buClr>
                <a:srgbClr val="025A40"/>
              </a:buClr>
              <a:buSzPts val="1400"/>
              <a:buNone/>
              <a:defRPr sz="1800">
                <a:solidFill>
                  <a:srgbClr val="025A40"/>
                </a:solidFill>
              </a:defRPr>
            </a:lvl9pPr>
          </a:lstStyle>
          <a:p>
            <a:endParaRPr/>
          </a:p>
        </p:txBody>
      </p:sp>
      <p:sp>
        <p:nvSpPr>
          <p:cNvPr id="23" name="Google Shape;23;p3"/>
          <p:cNvSpPr txBox="1">
            <a:spLocks noGrp="1"/>
          </p:cNvSpPr>
          <p:nvPr>
            <p:ph type="title" idx="2"/>
          </p:nvPr>
        </p:nvSpPr>
        <p:spPr>
          <a:xfrm>
            <a:off x="10271900" y="965150"/>
            <a:ext cx="4688100" cy="603600"/>
          </a:xfrm>
          <a:prstGeom prst="rect">
            <a:avLst/>
          </a:prstGeom>
          <a:noFill/>
          <a:ln>
            <a:noFill/>
          </a:ln>
        </p:spPr>
        <p:txBody>
          <a:bodyPr spcFirstLastPara="1" wrap="square" lIns="91425" tIns="45700" rIns="91425" bIns="45700" anchor="ctr" anchorCtr="0">
            <a:normAutofit/>
          </a:bodyPr>
          <a:lstStyle>
            <a:lvl1pPr marR="0" lvl="0" algn="ctr" rtl="0">
              <a:lnSpc>
                <a:spcPct val="80000"/>
              </a:lnSpc>
              <a:spcBef>
                <a:spcPts val="0"/>
              </a:spcBef>
              <a:spcAft>
                <a:spcPts val="0"/>
              </a:spcAft>
              <a:buClr>
                <a:srgbClr val="025A40"/>
              </a:buClr>
              <a:buSzPts val="2500"/>
              <a:buFont typeface="Nunito Sans"/>
              <a:buNone/>
              <a:defRPr sz="2500" i="0" u="none" strike="noStrike" cap="none">
                <a:solidFill>
                  <a:srgbClr val="025A40"/>
                </a:solidFill>
                <a:latin typeface="Nunito Sans"/>
                <a:ea typeface="Nunito Sans"/>
                <a:cs typeface="Nunito Sans"/>
                <a:sym typeface="Nunito Sans"/>
              </a:defRPr>
            </a:lvl1pPr>
            <a:lvl2pPr lvl="1" rtl="0">
              <a:lnSpc>
                <a:spcPct val="80000"/>
              </a:lnSpc>
              <a:spcBef>
                <a:spcPts val="0"/>
              </a:spcBef>
              <a:spcAft>
                <a:spcPts val="0"/>
              </a:spcAft>
              <a:buClr>
                <a:srgbClr val="025A40"/>
              </a:buClr>
              <a:buSzPts val="1400"/>
              <a:buNone/>
              <a:defRPr sz="1800">
                <a:solidFill>
                  <a:srgbClr val="025A40"/>
                </a:solidFill>
              </a:defRPr>
            </a:lvl2pPr>
            <a:lvl3pPr lvl="2" rtl="0">
              <a:lnSpc>
                <a:spcPct val="80000"/>
              </a:lnSpc>
              <a:spcBef>
                <a:spcPts val="0"/>
              </a:spcBef>
              <a:spcAft>
                <a:spcPts val="0"/>
              </a:spcAft>
              <a:buClr>
                <a:srgbClr val="025A40"/>
              </a:buClr>
              <a:buSzPts val="1400"/>
              <a:buNone/>
              <a:defRPr sz="1800">
                <a:solidFill>
                  <a:srgbClr val="025A40"/>
                </a:solidFill>
              </a:defRPr>
            </a:lvl3pPr>
            <a:lvl4pPr lvl="3" rtl="0">
              <a:lnSpc>
                <a:spcPct val="80000"/>
              </a:lnSpc>
              <a:spcBef>
                <a:spcPts val="0"/>
              </a:spcBef>
              <a:spcAft>
                <a:spcPts val="0"/>
              </a:spcAft>
              <a:buClr>
                <a:srgbClr val="025A40"/>
              </a:buClr>
              <a:buSzPts val="1400"/>
              <a:buNone/>
              <a:defRPr sz="1800">
                <a:solidFill>
                  <a:srgbClr val="025A40"/>
                </a:solidFill>
              </a:defRPr>
            </a:lvl4pPr>
            <a:lvl5pPr lvl="4" rtl="0">
              <a:lnSpc>
                <a:spcPct val="80000"/>
              </a:lnSpc>
              <a:spcBef>
                <a:spcPts val="0"/>
              </a:spcBef>
              <a:spcAft>
                <a:spcPts val="0"/>
              </a:spcAft>
              <a:buClr>
                <a:srgbClr val="025A40"/>
              </a:buClr>
              <a:buSzPts val="1400"/>
              <a:buNone/>
              <a:defRPr sz="1800">
                <a:solidFill>
                  <a:srgbClr val="025A40"/>
                </a:solidFill>
              </a:defRPr>
            </a:lvl5pPr>
            <a:lvl6pPr lvl="5" rtl="0">
              <a:lnSpc>
                <a:spcPct val="80000"/>
              </a:lnSpc>
              <a:spcBef>
                <a:spcPts val="0"/>
              </a:spcBef>
              <a:spcAft>
                <a:spcPts val="0"/>
              </a:spcAft>
              <a:buClr>
                <a:srgbClr val="025A40"/>
              </a:buClr>
              <a:buSzPts val="1400"/>
              <a:buNone/>
              <a:defRPr sz="1800">
                <a:solidFill>
                  <a:srgbClr val="025A40"/>
                </a:solidFill>
              </a:defRPr>
            </a:lvl6pPr>
            <a:lvl7pPr lvl="6" rtl="0">
              <a:lnSpc>
                <a:spcPct val="80000"/>
              </a:lnSpc>
              <a:spcBef>
                <a:spcPts val="0"/>
              </a:spcBef>
              <a:spcAft>
                <a:spcPts val="0"/>
              </a:spcAft>
              <a:buClr>
                <a:srgbClr val="025A40"/>
              </a:buClr>
              <a:buSzPts val="1400"/>
              <a:buNone/>
              <a:defRPr sz="1800">
                <a:solidFill>
                  <a:srgbClr val="025A40"/>
                </a:solidFill>
              </a:defRPr>
            </a:lvl7pPr>
            <a:lvl8pPr lvl="7" rtl="0">
              <a:lnSpc>
                <a:spcPct val="80000"/>
              </a:lnSpc>
              <a:spcBef>
                <a:spcPts val="0"/>
              </a:spcBef>
              <a:spcAft>
                <a:spcPts val="0"/>
              </a:spcAft>
              <a:buClr>
                <a:srgbClr val="025A40"/>
              </a:buClr>
              <a:buSzPts val="1400"/>
              <a:buNone/>
              <a:defRPr sz="1800">
                <a:solidFill>
                  <a:srgbClr val="025A40"/>
                </a:solidFill>
              </a:defRPr>
            </a:lvl8pPr>
            <a:lvl9pPr lvl="8" rtl="0">
              <a:lnSpc>
                <a:spcPct val="80000"/>
              </a:lnSpc>
              <a:spcBef>
                <a:spcPts val="0"/>
              </a:spcBef>
              <a:spcAft>
                <a:spcPts val="0"/>
              </a:spcAft>
              <a:buClr>
                <a:srgbClr val="025A40"/>
              </a:buClr>
              <a:buSzPts val="1400"/>
              <a:buNone/>
              <a:defRPr sz="1800">
                <a:solidFill>
                  <a:srgbClr val="025A40"/>
                </a:solidFill>
              </a:defRPr>
            </a:lvl9pPr>
          </a:lstStyle>
          <a:p>
            <a:endParaRPr/>
          </a:p>
        </p:txBody>
      </p:sp>
      <p:sp>
        <p:nvSpPr>
          <p:cNvPr id="24" name="Google Shape;24;p3"/>
          <p:cNvSpPr txBox="1">
            <a:spLocks noGrp="1"/>
          </p:cNvSpPr>
          <p:nvPr>
            <p:ph type="title" idx="3"/>
          </p:nvPr>
        </p:nvSpPr>
        <p:spPr>
          <a:xfrm>
            <a:off x="637309" y="8274671"/>
            <a:ext cx="4688100" cy="603600"/>
          </a:xfrm>
          <a:prstGeom prst="rect">
            <a:avLst/>
          </a:prstGeom>
          <a:noFill/>
          <a:ln>
            <a:noFill/>
          </a:ln>
        </p:spPr>
        <p:txBody>
          <a:bodyPr spcFirstLastPara="1" wrap="square" lIns="91425" tIns="45700" rIns="91425" bIns="45700" anchor="ctr" anchorCtr="0">
            <a:normAutofit/>
          </a:bodyPr>
          <a:lstStyle>
            <a:lvl1pPr marR="0" lvl="0" algn="ctr" rtl="0">
              <a:lnSpc>
                <a:spcPct val="80000"/>
              </a:lnSpc>
              <a:spcBef>
                <a:spcPts val="0"/>
              </a:spcBef>
              <a:spcAft>
                <a:spcPts val="0"/>
              </a:spcAft>
              <a:buClr>
                <a:srgbClr val="025A40"/>
              </a:buClr>
              <a:buSzPts val="2500"/>
              <a:buFont typeface="Nunito Sans"/>
              <a:buNone/>
              <a:defRPr sz="2500" i="0" u="none" strike="noStrike" cap="none">
                <a:solidFill>
                  <a:srgbClr val="025A40"/>
                </a:solidFill>
                <a:latin typeface="Nunito Sans"/>
                <a:ea typeface="Nunito Sans"/>
                <a:cs typeface="Nunito Sans"/>
                <a:sym typeface="Nunito Sans"/>
              </a:defRPr>
            </a:lvl1pPr>
            <a:lvl2pPr lvl="1" rtl="0">
              <a:lnSpc>
                <a:spcPct val="80000"/>
              </a:lnSpc>
              <a:spcBef>
                <a:spcPts val="0"/>
              </a:spcBef>
              <a:spcAft>
                <a:spcPts val="0"/>
              </a:spcAft>
              <a:buClr>
                <a:srgbClr val="025A40"/>
              </a:buClr>
              <a:buSzPts val="1400"/>
              <a:buNone/>
              <a:defRPr sz="1800">
                <a:solidFill>
                  <a:srgbClr val="025A40"/>
                </a:solidFill>
              </a:defRPr>
            </a:lvl2pPr>
            <a:lvl3pPr lvl="2" rtl="0">
              <a:lnSpc>
                <a:spcPct val="80000"/>
              </a:lnSpc>
              <a:spcBef>
                <a:spcPts val="0"/>
              </a:spcBef>
              <a:spcAft>
                <a:spcPts val="0"/>
              </a:spcAft>
              <a:buClr>
                <a:srgbClr val="025A40"/>
              </a:buClr>
              <a:buSzPts val="1400"/>
              <a:buNone/>
              <a:defRPr sz="1800">
                <a:solidFill>
                  <a:srgbClr val="025A40"/>
                </a:solidFill>
              </a:defRPr>
            </a:lvl3pPr>
            <a:lvl4pPr lvl="3" rtl="0">
              <a:lnSpc>
                <a:spcPct val="80000"/>
              </a:lnSpc>
              <a:spcBef>
                <a:spcPts val="0"/>
              </a:spcBef>
              <a:spcAft>
                <a:spcPts val="0"/>
              </a:spcAft>
              <a:buClr>
                <a:srgbClr val="025A40"/>
              </a:buClr>
              <a:buSzPts val="1400"/>
              <a:buNone/>
              <a:defRPr sz="1800">
                <a:solidFill>
                  <a:srgbClr val="025A40"/>
                </a:solidFill>
              </a:defRPr>
            </a:lvl4pPr>
            <a:lvl5pPr lvl="4" rtl="0">
              <a:lnSpc>
                <a:spcPct val="80000"/>
              </a:lnSpc>
              <a:spcBef>
                <a:spcPts val="0"/>
              </a:spcBef>
              <a:spcAft>
                <a:spcPts val="0"/>
              </a:spcAft>
              <a:buClr>
                <a:srgbClr val="025A40"/>
              </a:buClr>
              <a:buSzPts val="1400"/>
              <a:buNone/>
              <a:defRPr sz="1800">
                <a:solidFill>
                  <a:srgbClr val="025A40"/>
                </a:solidFill>
              </a:defRPr>
            </a:lvl5pPr>
            <a:lvl6pPr lvl="5" rtl="0">
              <a:lnSpc>
                <a:spcPct val="80000"/>
              </a:lnSpc>
              <a:spcBef>
                <a:spcPts val="0"/>
              </a:spcBef>
              <a:spcAft>
                <a:spcPts val="0"/>
              </a:spcAft>
              <a:buClr>
                <a:srgbClr val="025A40"/>
              </a:buClr>
              <a:buSzPts val="1400"/>
              <a:buNone/>
              <a:defRPr sz="1800">
                <a:solidFill>
                  <a:srgbClr val="025A40"/>
                </a:solidFill>
              </a:defRPr>
            </a:lvl6pPr>
            <a:lvl7pPr lvl="6" rtl="0">
              <a:lnSpc>
                <a:spcPct val="80000"/>
              </a:lnSpc>
              <a:spcBef>
                <a:spcPts val="0"/>
              </a:spcBef>
              <a:spcAft>
                <a:spcPts val="0"/>
              </a:spcAft>
              <a:buClr>
                <a:srgbClr val="025A40"/>
              </a:buClr>
              <a:buSzPts val="1400"/>
              <a:buNone/>
              <a:defRPr sz="1800">
                <a:solidFill>
                  <a:srgbClr val="025A40"/>
                </a:solidFill>
              </a:defRPr>
            </a:lvl7pPr>
            <a:lvl8pPr lvl="7" rtl="0">
              <a:lnSpc>
                <a:spcPct val="80000"/>
              </a:lnSpc>
              <a:spcBef>
                <a:spcPts val="0"/>
              </a:spcBef>
              <a:spcAft>
                <a:spcPts val="0"/>
              </a:spcAft>
              <a:buClr>
                <a:srgbClr val="025A40"/>
              </a:buClr>
              <a:buSzPts val="1400"/>
              <a:buNone/>
              <a:defRPr sz="1800">
                <a:solidFill>
                  <a:srgbClr val="025A40"/>
                </a:solidFill>
              </a:defRPr>
            </a:lvl8pPr>
            <a:lvl9pPr lvl="8" rtl="0">
              <a:lnSpc>
                <a:spcPct val="80000"/>
              </a:lnSpc>
              <a:spcBef>
                <a:spcPts val="0"/>
              </a:spcBef>
              <a:spcAft>
                <a:spcPts val="0"/>
              </a:spcAft>
              <a:buClr>
                <a:srgbClr val="025A40"/>
              </a:buClr>
              <a:buSzPts val="1400"/>
              <a:buNone/>
              <a:defRPr sz="1800">
                <a:solidFill>
                  <a:srgbClr val="025A40"/>
                </a:solidFill>
              </a:defRPr>
            </a:lvl9pPr>
          </a:lstStyle>
          <a:p>
            <a:endParaRPr dirty="0"/>
          </a:p>
        </p:txBody>
      </p:sp>
      <p:grpSp>
        <p:nvGrpSpPr>
          <p:cNvPr id="8" name="Groupe 7">
            <a:extLst>
              <a:ext uri="{FF2B5EF4-FFF2-40B4-BE49-F238E27FC236}">
                <a16:creationId xmlns:a16="http://schemas.microsoft.com/office/drawing/2014/main" id="{B9EBD810-66B8-F5CD-5923-F59D1506AA44}"/>
              </a:ext>
            </a:extLst>
          </p:cNvPr>
          <p:cNvGrpSpPr/>
          <p:nvPr userDrawn="1"/>
        </p:nvGrpSpPr>
        <p:grpSpPr>
          <a:xfrm>
            <a:off x="1214437" y="9348641"/>
            <a:ext cx="15516301" cy="647700"/>
            <a:chOff x="1214437" y="9190091"/>
            <a:chExt cx="15516301" cy="647700"/>
          </a:xfrm>
        </p:grpSpPr>
        <p:pic>
          <p:nvPicPr>
            <p:cNvPr id="3" name="Image 2">
              <a:extLst>
                <a:ext uri="{FF2B5EF4-FFF2-40B4-BE49-F238E27FC236}">
                  <a16:creationId xmlns:a16="http://schemas.microsoft.com/office/drawing/2014/main" id="{BBC819D2-A597-447C-24A3-82A036BFC23C}"/>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214437" y="9190091"/>
              <a:ext cx="5286375" cy="647700"/>
            </a:xfrm>
            <a:prstGeom prst="rect">
              <a:avLst/>
            </a:prstGeom>
          </p:spPr>
        </p:pic>
        <p:pic>
          <p:nvPicPr>
            <p:cNvPr id="4" name="Image 3">
              <a:extLst>
                <a:ext uri="{FF2B5EF4-FFF2-40B4-BE49-F238E27FC236}">
                  <a16:creationId xmlns:a16="http://schemas.microsoft.com/office/drawing/2014/main" id="{09059D0F-6B3D-66F6-1A2D-2DC1221A0E1F}"/>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6440852" y="9190091"/>
              <a:ext cx="5286375" cy="647700"/>
            </a:xfrm>
            <a:prstGeom prst="rect">
              <a:avLst/>
            </a:prstGeom>
          </p:spPr>
        </p:pic>
        <p:pic>
          <p:nvPicPr>
            <p:cNvPr id="7" name="Image 6">
              <a:extLst>
                <a:ext uri="{FF2B5EF4-FFF2-40B4-BE49-F238E27FC236}">
                  <a16:creationId xmlns:a16="http://schemas.microsoft.com/office/drawing/2014/main" id="{D1CF0786-6BE9-1727-49AB-20469E6F073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1444363" y="9190091"/>
              <a:ext cx="5286375" cy="647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30" name="Google Shape;30;p4"/>
          <p:cNvSpPr txBox="1">
            <a:spLocks noGrp="1"/>
          </p:cNvSpPr>
          <p:nvPr>
            <p:ph type="title"/>
          </p:nvPr>
        </p:nvSpPr>
        <p:spPr>
          <a:xfrm>
            <a:off x="997024" y="577600"/>
            <a:ext cx="14227736" cy="3792600"/>
          </a:xfrm>
          <a:prstGeom prst="rect">
            <a:avLst/>
          </a:prstGeom>
          <a:noFill/>
          <a:ln>
            <a:noFill/>
          </a:ln>
        </p:spPr>
        <p:txBody>
          <a:bodyPr spcFirstLastPara="1" wrap="square" lIns="91425" tIns="45700" rIns="91425" bIns="45700" anchor="ctr" anchorCtr="0">
            <a:normAutofit/>
          </a:bodyPr>
          <a:lstStyle>
            <a:lvl1pPr marR="0" lvl="0" algn="l">
              <a:lnSpc>
                <a:spcPct val="80000"/>
              </a:lnSpc>
              <a:spcBef>
                <a:spcPts val="0"/>
              </a:spcBef>
              <a:spcAft>
                <a:spcPts val="0"/>
              </a:spcAft>
              <a:buClr>
                <a:srgbClr val="025A40"/>
              </a:buClr>
              <a:buSzPts val="10000"/>
              <a:buFont typeface="Kalam"/>
              <a:buNone/>
              <a:defRPr sz="10000" i="0" u="none" strike="noStrike" cap="none">
                <a:solidFill>
                  <a:srgbClr val="025A40"/>
                </a:solidFill>
                <a:latin typeface="Kalam"/>
                <a:ea typeface="Kalam"/>
                <a:cs typeface="Kalam"/>
                <a:sym typeface="Kalam"/>
              </a:defRPr>
            </a:lvl1pPr>
            <a:lvl2pPr lvl="1">
              <a:lnSpc>
                <a:spcPct val="80000"/>
              </a:lnSpc>
              <a:spcBef>
                <a:spcPts val="0"/>
              </a:spcBef>
              <a:spcAft>
                <a:spcPts val="0"/>
              </a:spcAft>
              <a:buClr>
                <a:srgbClr val="025A40"/>
              </a:buClr>
              <a:buSzPts val="1400"/>
              <a:buNone/>
              <a:defRPr sz="1800">
                <a:solidFill>
                  <a:srgbClr val="025A40"/>
                </a:solidFill>
              </a:defRPr>
            </a:lvl2pPr>
            <a:lvl3pPr lvl="2">
              <a:lnSpc>
                <a:spcPct val="80000"/>
              </a:lnSpc>
              <a:spcBef>
                <a:spcPts val="0"/>
              </a:spcBef>
              <a:spcAft>
                <a:spcPts val="0"/>
              </a:spcAft>
              <a:buClr>
                <a:srgbClr val="025A40"/>
              </a:buClr>
              <a:buSzPts val="1400"/>
              <a:buNone/>
              <a:defRPr sz="1800">
                <a:solidFill>
                  <a:srgbClr val="025A40"/>
                </a:solidFill>
              </a:defRPr>
            </a:lvl3pPr>
            <a:lvl4pPr lvl="3">
              <a:lnSpc>
                <a:spcPct val="80000"/>
              </a:lnSpc>
              <a:spcBef>
                <a:spcPts val="0"/>
              </a:spcBef>
              <a:spcAft>
                <a:spcPts val="0"/>
              </a:spcAft>
              <a:buClr>
                <a:srgbClr val="025A40"/>
              </a:buClr>
              <a:buSzPts val="1400"/>
              <a:buNone/>
              <a:defRPr sz="1800">
                <a:solidFill>
                  <a:srgbClr val="025A40"/>
                </a:solidFill>
              </a:defRPr>
            </a:lvl4pPr>
            <a:lvl5pPr lvl="4">
              <a:lnSpc>
                <a:spcPct val="80000"/>
              </a:lnSpc>
              <a:spcBef>
                <a:spcPts val="0"/>
              </a:spcBef>
              <a:spcAft>
                <a:spcPts val="0"/>
              </a:spcAft>
              <a:buClr>
                <a:srgbClr val="025A40"/>
              </a:buClr>
              <a:buSzPts val="1400"/>
              <a:buNone/>
              <a:defRPr sz="1800">
                <a:solidFill>
                  <a:srgbClr val="025A40"/>
                </a:solidFill>
              </a:defRPr>
            </a:lvl5pPr>
            <a:lvl6pPr lvl="5">
              <a:lnSpc>
                <a:spcPct val="80000"/>
              </a:lnSpc>
              <a:spcBef>
                <a:spcPts val="0"/>
              </a:spcBef>
              <a:spcAft>
                <a:spcPts val="0"/>
              </a:spcAft>
              <a:buClr>
                <a:srgbClr val="025A40"/>
              </a:buClr>
              <a:buSzPts val="1400"/>
              <a:buNone/>
              <a:defRPr sz="1800">
                <a:solidFill>
                  <a:srgbClr val="025A40"/>
                </a:solidFill>
              </a:defRPr>
            </a:lvl6pPr>
            <a:lvl7pPr lvl="6">
              <a:lnSpc>
                <a:spcPct val="80000"/>
              </a:lnSpc>
              <a:spcBef>
                <a:spcPts val="0"/>
              </a:spcBef>
              <a:spcAft>
                <a:spcPts val="0"/>
              </a:spcAft>
              <a:buClr>
                <a:srgbClr val="025A40"/>
              </a:buClr>
              <a:buSzPts val="1400"/>
              <a:buNone/>
              <a:defRPr sz="1800">
                <a:solidFill>
                  <a:srgbClr val="025A40"/>
                </a:solidFill>
              </a:defRPr>
            </a:lvl7pPr>
            <a:lvl8pPr lvl="7">
              <a:lnSpc>
                <a:spcPct val="80000"/>
              </a:lnSpc>
              <a:spcBef>
                <a:spcPts val="0"/>
              </a:spcBef>
              <a:spcAft>
                <a:spcPts val="0"/>
              </a:spcAft>
              <a:buClr>
                <a:srgbClr val="025A40"/>
              </a:buClr>
              <a:buSzPts val="1400"/>
              <a:buNone/>
              <a:defRPr sz="1800">
                <a:solidFill>
                  <a:srgbClr val="025A40"/>
                </a:solidFill>
              </a:defRPr>
            </a:lvl8pPr>
            <a:lvl9pPr lvl="8">
              <a:lnSpc>
                <a:spcPct val="80000"/>
              </a:lnSpc>
              <a:spcBef>
                <a:spcPts val="0"/>
              </a:spcBef>
              <a:spcAft>
                <a:spcPts val="0"/>
              </a:spcAft>
              <a:buClr>
                <a:srgbClr val="025A40"/>
              </a:buClr>
              <a:buSzPts val="1400"/>
              <a:buNone/>
              <a:defRPr sz="1800">
                <a:solidFill>
                  <a:srgbClr val="025A40"/>
                </a:solidFill>
              </a:defRPr>
            </a:lvl9pPr>
          </a:lstStyle>
          <a:p>
            <a:endParaRPr dirty="0"/>
          </a:p>
        </p:txBody>
      </p:sp>
      <p:sp>
        <p:nvSpPr>
          <p:cNvPr id="31" name="Google Shape;31;p4"/>
          <p:cNvSpPr txBox="1">
            <a:spLocks noGrp="1"/>
          </p:cNvSpPr>
          <p:nvPr>
            <p:ph type="body" idx="1"/>
          </p:nvPr>
        </p:nvSpPr>
        <p:spPr>
          <a:xfrm>
            <a:off x="997024" y="4556750"/>
            <a:ext cx="14753515" cy="4480800"/>
          </a:xfrm>
          <a:prstGeom prst="rect">
            <a:avLst/>
          </a:prstGeom>
          <a:noFill/>
          <a:ln>
            <a:noFill/>
          </a:ln>
        </p:spPr>
        <p:txBody>
          <a:bodyPr spcFirstLastPara="1" wrap="square" lIns="91425" tIns="45700" rIns="91425" bIns="45700" anchor="t" anchorCtr="0">
            <a:normAutofit/>
          </a:bodyPr>
          <a:lstStyle>
            <a:lvl1pPr marL="457200" marR="0" lvl="0" indent="-368300" algn="l">
              <a:spcBef>
                <a:spcPts val="64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1pPr>
            <a:lvl2pPr marL="914400" marR="0" lvl="1" indent="-368300" algn="l">
              <a:spcBef>
                <a:spcPts val="56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2pPr>
            <a:lvl3pPr marL="1371600" marR="0" lvl="2" indent="-368300" algn="l">
              <a:spcBef>
                <a:spcPts val="48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3pPr>
            <a:lvl4pPr marL="1828800" marR="0" lvl="3"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4pPr>
            <a:lvl5pPr marL="2286000" marR="0" lvl="4"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5pPr>
            <a:lvl6pPr marL="2743200" marR="0" lvl="5"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6pPr>
            <a:lvl7pPr marL="3200400" marR="0" lvl="6"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7pPr>
            <a:lvl8pPr marL="3657600" marR="0" lvl="7"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8pPr>
            <a:lvl9pPr marL="4114800" marR="0" lvl="8"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9pPr>
          </a:lstStyle>
          <a:p>
            <a:endParaRPr dirty="0"/>
          </a:p>
        </p:txBody>
      </p:sp>
      <p:grpSp>
        <p:nvGrpSpPr>
          <p:cNvPr id="2" name="Groupe 1">
            <a:extLst>
              <a:ext uri="{FF2B5EF4-FFF2-40B4-BE49-F238E27FC236}">
                <a16:creationId xmlns:a16="http://schemas.microsoft.com/office/drawing/2014/main" id="{421A68AB-9C7F-8486-BCDB-AA6498EDC209}"/>
              </a:ext>
            </a:extLst>
          </p:cNvPr>
          <p:cNvGrpSpPr/>
          <p:nvPr userDrawn="1"/>
        </p:nvGrpSpPr>
        <p:grpSpPr>
          <a:xfrm>
            <a:off x="1214437" y="9190091"/>
            <a:ext cx="15516301" cy="647700"/>
            <a:chOff x="1214437" y="9190091"/>
            <a:chExt cx="15516301" cy="647700"/>
          </a:xfrm>
        </p:grpSpPr>
        <p:pic>
          <p:nvPicPr>
            <p:cNvPr id="3" name="Image 2">
              <a:extLst>
                <a:ext uri="{FF2B5EF4-FFF2-40B4-BE49-F238E27FC236}">
                  <a16:creationId xmlns:a16="http://schemas.microsoft.com/office/drawing/2014/main" id="{1CDAAF68-8315-592E-522F-3019F4F9D96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214437" y="9190091"/>
              <a:ext cx="5286375" cy="647700"/>
            </a:xfrm>
            <a:prstGeom prst="rect">
              <a:avLst/>
            </a:prstGeom>
          </p:spPr>
        </p:pic>
        <p:pic>
          <p:nvPicPr>
            <p:cNvPr id="4" name="Image 3">
              <a:extLst>
                <a:ext uri="{FF2B5EF4-FFF2-40B4-BE49-F238E27FC236}">
                  <a16:creationId xmlns:a16="http://schemas.microsoft.com/office/drawing/2014/main" id="{E27CCE21-4193-F650-F23F-970FFE86940B}"/>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6440852" y="9190091"/>
              <a:ext cx="5286375" cy="647700"/>
            </a:xfrm>
            <a:prstGeom prst="rect">
              <a:avLst/>
            </a:prstGeom>
          </p:spPr>
        </p:pic>
        <p:pic>
          <p:nvPicPr>
            <p:cNvPr id="5" name="Image 4">
              <a:extLst>
                <a:ext uri="{FF2B5EF4-FFF2-40B4-BE49-F238E27FC236}">
                  <a16:creationId xmlns:a16="http://schemas.microsoft.com/office/drawing/2014/main" id="{AA541B6D-C657-71B8-0A2E-D5C81B17BCBB}"/>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1444363" y="9190091"/>
              <a:ext cx="5286375" cy="647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t="11268"/>
          <a:stretch/>
        </p:blipFill>
        <p:spPr>
          <a:xfrm>
            <a:off x="947300" y="0"/>
            <a:ext cx="6982526" cy="8791848"/>
          </a:xfrm>
          <a:prstGeom prst="rect">
            <a:avLst/>
          </a:prstGeom>
          <a:noFill/>
          <a:ln>
            <a:noFill/>
          </a:ln>
        </p:spPr>
      </p:pic>
      <p:sp>
        <p:nvSpPr>
          <p:cNvPr id="37" name="Google Shape;37;p5"/>
          <p:cNvSpPr txBox="1">
            <a:spLocks noGrp="1"/>
          </p:cNvSpPr>
          <p:nvPr>
            <p:ph type="title"/>
          </p:nvPr>
        </p:nvSpPr>
        <p:spPr>
          <a:xfrm>
            <a:off x="9545524" y="577600"/>
            <a:ext cx="7440900" cy="3792600"/>
          </a:xfrm>
          <a:prstGeom prst="rect">
            <a:avLst/>
          </a:prstGeom>
          <a:noFill/>
          <a:ln>
            <a:noFill/>
          </a:ln>
        </p:spPr>
        <p:txBody>
          <a:bodyPr spcFirstLastPara="1" wrap="square" lIns="91425" tIns="45700" rIns="91425" bIns="45700" anchor="ctr" anchorCtr="0">
            <a:normAutofit/>
          </a:bodyPr>
          <a:lstStyle>
            <a:lvl1pPr marR="0" lvl="0" algn="l">
              <a:lnSpc>
                <a:spcPct val="80000"/>
              </a:lnSpc>
              <a:spcBef>
                <a:spcPts val="0"/>
              </a:spcBef>
              <a:spcAft>
                <a:spcPts val="0"/>
              </a:spcAft>
              <a:buClr>
                <a:srgbClr val="025A40"/>
              </a:buClr>
              <a:buSzPts val="10000"/>
              <a:buFont typeface="Kalam"/>
              <a:buNone/>
              <a:defRPr sz="10000" i="0" u="none" strike="noStrike" cap="none">
                <a:solidFill>
                  <a:srgbClr val="025A40"/>
                </a:solidFill>
                <a:latin typeface="Kalam"/>
                <a:ea typeface="Kalam"/>
                <a:cs typeface="Kalam"/>
                <a:sym typeface="Kalam"/>
              </a:defRPr>
            </a:lvl1pPr>
            <a:lvl2pPr lvl="1">
              <a:lnSpc>
                <a:spcPct val="80000"/>
              </a:lnSpc>
              <a:spcBef>
                <a:spcPts val="0"/>
              </a:spcBef>
              <a:spcAft>
                <a:spcPts val="0"/>
              </a:spcAft>
              <a:buClr>
                <a:srgbClr val="025A40"/>
              </a:buClr>
              <a:buSzPts val="1400"/>
              <a:buNone/>
              <a:defRPr sz="1800">
                <a:solidFill>
                  <a:srgbClr val="025A40"/>
                </a:solidFill>
              </a:defRPr>
            </a:lvl2pPr>
            <a:lvl3pPr lvl="2">
              <a:lnSpc>
                <a:spcPct val="80000"/>
              </a:lnSpc>
              <a:spcBef>
                <a:spcPts val="0"/>
              </a:spcBef>
              <a:spcAft>
                <a:spcPts val="0"/>
              </a:spcAft>
              <a:buClr>
                <a:srgbClr val="025A40"/>
              </a:buClr>
              <a:buSzPts val="1400"/>
              <a:buNone/>
              <a:defRPr sz="1800">
                <a:solidFill>
                  <a:srgbClr val="025A40"/>
                </a:solidFill>
              </a:defRPr>
            </a:lvl3pPr>
            <a:lvl4pPr lvl="3">
              <a:lnSpc>
                <a:spcPct val="80000"/>
              </a:lnSpc>
              <a:spcBef>
                <a:spcPts val="0"/>
              </a:spcBef>
              <a:spcAft>
                <a:spcPts val="0"/>
              </a:spcAft>
              <a:buClr>
                <a:srgbClr val="025A40"/>
              </a:buClr>
              <a:buSzPts val="1400"/>
              <a:buNone/>
              <a:defRPr sz="1800">
                <a:solidFill>
                  <a:srgbClr val="025A40"/>
                </a:solidFill>
              </a:defRPr>
            </a:lvl4pPr>
            <a:lvl5pPr lvl="4">
              <a:lnSpc>
                <a:spcPct val="80000"/>
              </a:lnSpc>
              <a:spcBef>
                <a:spcPts val="0"/>
              </a:spcBef>
              <a:spcAft>
                <a:spcPts val="0"/>
              </a:spcAft>
              <a:buClr>
                <a:srgbClr val="025A40"/>
              </a:buClr>
              <a:buSzPts val="1400"/>
              <a:buNone/>
              <a:defRPr sz="1800">
                <a:solidFill>
                  <a:srgbClr val="025A40"/>
                </a:solidFill>
              </a:defRPr>
            </a:lvl5pPr>
            <a:lvl6pPr lvl="5">
              <a:lnSpc>
                <a:spcPct val="80000"/>
              </a:lnSpc>
              <a:spcBef>
                <a:spcPts val="0"/>
              </a:spcBef>
              <a:spcAft>
                <a:spcPts val="0"/>
              </a:spcAft>
              <a:buClr>
                <a:srgbClr val="025A40"/>
              </a:buClr>
              <a:buSzPts val="1400"/>
              <a:buNone/>
              <a:defRPr sz="1800">
                <a:solidFill>
                  <a:srgbClr val="025A40"/>
                </a:solidFill>
              </a:defRPr>
            </a:lvl6pPr>
            <a:lvl7pPr lvl="6">
              <a:lnSpc>
                <a:spcPct val="80000"/>
              </a:lnSpc>
              <a:spcBef>
                <a:spcPts val="0"/>
              </a:spcBef>
              <a:spcAft>
                <a:spcPts val="0"/>
              </a:spcAft>
              <a:buClr>
                <a:srgbClr val="025A40"/>
              </a:buClr>
              <a:buSzPts val="1400"/>
              <a:buNone/>
              <a:defRPr sz="1800">
                <a:solidFill>
                  <a:srgbClr val="025A40"/>
                </a:solidFill>
              </a:defRPr>
            </a:lvl7pPr>
            <a:lvl8pPr lvl="7">
              <a:lnSpc>
                <a:spcPct val="80000"/>
              </a:lnSpc>
              <a:spcBef>
                <a:spcPts val="0"/>
              </a:spcBef>
              <a:spcAft>
                <a:spcPts val="0"/>
              </a:spcAft>
              <a:buClr>
                <a:srgbClr val="025A40"/>
              </a:buClr>
              <a:buSzPts val="1400"/>
              <a:buNone/>
              <a:defRPr sz="1800">
                <a:solidFill>
                  <a:srgbClr val="025A40"/>
                </a:solidFill>
              </a:defRPr>
            </a:lvl8pPr>
            <a:lvl9pPr lvl="8">
              <a:lnSpc>
                <a:spcPct val="80000"/>
              </a:lnSpc>
              <a:spcBef>
                <a:spcPts val="0"/>
              </a:spcBef>
              <a:spcAft>
                <a:spcPts val="0"/>
              </a:spcAft>
              <a:buClr>
                <a:srgbClr val="025A40"/>
              </a:buClr>
              <a:buSzPts val="1400"/>
              <a:buNone/>
              <a:defRPr sz="1800">
                <a:solidFill>
                  <a:srgbClr val="025A40"/>
                </a:solidFill>
              </a:defRPr>
            </a:lvl9pPr>
          </a:lstStyle>
          <a:p>
            <a:endParaRPr/>
          </a:p>
        </p:txBody>
      </p:sp>
      <p:sp>
        <p:nvSpPr>
          <p:cNvPr id="38" name="Google Shape;38;p5"/>
          <p:cNvSpPr txBox="1">
            <a:spLocks noGrp="1"/>
          </p:cNvSpPr>
          <p:nvPr>
            <p:ph type="body" idx="1"/>
          </p:nvPr>
        </p:nvSpPr>
        <p:spPr>
          <a:xfrm>
            <a:off x="9545525" y="4556750"/>
            <a:ext cx="7440900" cy="4480800"/>
          </a:xfrm>
          <a:prstGeom prst="rect">
            <a:avLst/>
          </a:prstGeom>
          <a:noFill/>
          <a:ln>
            <a:noFill/>
          </a:ln>
        </p:spPr>
        <p:txBody>
          <a:bodyPr spcFirstLastPara="1" wrap="square" lIns="91425" tIns="45700" rIns="91425" bIns="45700" anchor="t" anchorCtr="0">
            <a:normAutofit/>
          </a:bodyPr>
          <a:lstStyle>
            <a:lvl1pPr marL="457200" marR="0" lvl="0" indent="-368300" algn="l">
              <a:spcBef>
                <a:spcPts val="64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1pPr>
            <a:lvl2pPr marL="914400" marR="0" lvl="1" indent="-368300" algn="l">
              <a:spcBef>
                <a:spcPts val="56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2pPr>
            <a:lvl3pPr marL="1371600" marR="0" lvl="2" indent="-368300" algn="l">
              <a:spcBef>
                <a:spcPts val="48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3pPr>
            <a:lvl4pPr marL="1828800" marR="0" lvl="3"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4pPr>
            <a:lvl5pPr marL="2286000" marR="0" lvl="4"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5pPr>
            <a:lvl6pPr marL="2743200" marR="0" lvl="5"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6pPr>
            <a:lvl7pPr marL="3200400" marR="0" lvl="6"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7pPr>
            <a:lvl8pPr marL="3657600" marR="0" lvl="7"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8pPr>
            <a:lvl9pPr marL="4114800" marR="0" lvl="8"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9pPr>
          </a:lstStyle>
          <a:p>
            <a:endParaRPr/>
          </a:p>
        </p:txBody>
      </p:sp>
      <p:grpSp>
        <p:nvGrpSpPr>
          <p:cNvPr id="2" name="Groupe 1">
            <a:extLst>
              <a:ext uri="{FF2B5EF4-FFF2-40B4-BE49-F238E27FC236}">
                <a16:creationId xmlns:a16="http://schemas.microsoft.com/office/drawing/2014/main" id="{C77F2DE1-8F3D-1862-4CB6-4C855768FC0A}"/>
              </a:ext>
            </a:extLst>
          </p:cNvPr>
          <p:cNvGrpSpPr/>
          <p:nvPr userDrawn="1"/>
        </p:nvGrpSpPr>
        <p:grpSpPr>
          <a:xfrm>
            <a:off x="1214437" y="9190091"/>
            <a:ext cx="15516301" cy="647700"/>
            <a:chOff x="1214437" y="9190091"/>
            <a:chExt cx="15516301" cy="647700"/>
          </a:xfrm>
        </p:grpSpPr>
        <p:pic>
          <p:nvPicPr>
            <p:cNvPr id="3" name="Image 2">
              <a:extLst>
                <a:ext uri="{FF2B5EF4-FFF2-40B4-BE49-F238E27FC236}">
                  <a16:creationId xmlns:a16="http://schemas.microsoft.com/office/drawing/2014/main" id="{A00B4048-112C-F362-FD99-9CAB03830F56}"/>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214437" y="9190091"/>
              <a:ext cx="5286375" cy="647700"/>
            </a:xfrm>
            <a:prstGeom prst="rect">
              <a:avLst/>
            </a:prstGeom>
          </p:spPr>
        </p:pic>
        <p:pic>
          <p:nvPicPr>
            <p:cNvPr id="4" name="Image 3">
              <a:extLst>
                <a:ext uri="{FF2B5EF4-FFF2-40B4-BE49-F238E27FC236}">
                  <a16:creationId xmlns:a16="http://schemas.microsoft.com/office/drawing/2014/main" id="{C7432A09-CC98-A1F8-24E3-29F2FA77E9B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440852" y="9190091"/>
              <a:ext cx="5286375" cy="647700"/>
            </a:xfrm>
            <a:prstGeom prst="rect">
              <a:avLst/>
            </a:prstGeom>
          </p:spPr>
        </p:pic>
        <p:pic>
          <p:nvPicPr>
            <p:cNvPr id="5" name="Image 4">
              <a:extLst>
                <a:ext uri="{FF2B5EF4-FFF2-40B4-BE49-F238E27FC236}">
                  <a16:creationId xmlns:a16="http://schemas.microsoft.com/office/drawing/2014/main" id="{1DE1D6CE-00D3-4CDD-8305-5F847409D78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1444363" y="9190091"/>
              <a:ext cx="5286375" cy="647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10969700" y="1574099"/>
            <a:ext cx="6300001" cy="6104451"/>
          </a:xfrm>
          <a:prstGeom prst="rect">
            <a:avLst/>
          </a:prstGeom>
          <a:noFill/>
          <a:ln>
            <a:noFill/>
          </a:ln>
        </p:spPr>
      </p:pic>
      <p:sp>
        <p:nvSpPr>
          <p:cNvPr id="41" name="Google Shape;41;p6"/>
          <p:cNvSpPr txBox="1">
            <a:spLocks noGrp="1"/>
          </p:cNvSpPr>
          <p:nvPr>
            <p:ph type="title"/>
          </p:nvPr>
        </p:nvSpPr>
        <p:spPr>
          <a:xfrm>
            <a:off x="997024" y="577600"/>
            <a:ext cx="7440900" cy="3792600"/>
          </a:xfrm>
          <a:prstGeom prst="rect">
            <a:avLst/>
          </a:prstGeom>
          <a:noFill/>
          <a:ln>
            <a:noFill/>
          </a:ln>
        </p:spPr>
        <p:txBody>
          <a:bodyPr spcFirstLastPara="1" wrap="square" lIns="91425" tIns="45700" rIns="91425" bIns="45700" anchor="ctr" anchorCtr="0">
            <a:normAutofit/>
          </a:bodyPr>
          <a:lstStyle>
            <a:lvl1pPr marR="0" lvl="0" algn="l">
              <a:lnSpc>
                <a:spcPct val="80000"/>
              </a:lnSpc>
              <a:spcBef>
                <a:spcPts val="0"/>
              </a:spcBef>
              <a:spcAft>
                <a:spcPts val="0"/>
              </a:spcAft>
              <a:buClr>
                <a:srgbClr val="025A40"/>
              </a:buClr>
              <a:buSzPts val="10000"/>
              <a:buFont typeface="Kalam"/>
              <a:buNone/>
              <a:defRPr sz="10000" i="0" u="none" strike="noStrike" cap="none">
                <a:solidFill>
                  <a:srgbClr val="025A40"/>
                </a:solidFill>
                <a:latin typeface="Kalam"/>
                <a:ea typeface="Kalam"/>
                <a:cs typeface="Kalam"/>
                <a:sym typeface="Kalam"/>
              </a:defRPr>
            </a:lvl1pPr>
            <a:lvl2pPr lvl="1">
              <a:lnSpc>
                <a:spcPct val="80000"/>
              </a:lnSpc>
              <a:spcBef>
                <a:spcPts val="0"/>
              </a:spcBef>
              <a:spcAft>
                <a:spcPts val="0"/>
              </a:spcAft>
              <a:buClr>
                <a:srgbClr val="025A40"/>
              </a:buClr>
              <a:buSzPts val="1400"/>
              <a:buNone/>
              <a:defRPr sz="1800">
                <a:solidFill>
                  <a:srgbClr val="025A40"/>
                </a:solidFill>
              </a:defRPr>
            </a:lvl2pPr>
            <a:lvl3pPr lvl="2">
              <a:lnSpc>
                <a:spcPct val="80000"/>
              </a:lnSpc>
              <a:spcBef>
                <a:spcPts val="0"/>
              </a:spcBef>
              <a:spcAft>
                <a:spcPts val="0"/>
              </a:spcAft>
              <a:buClr>
                <a:srgbClr val="025A40"/>
              </a:buClr>
              <a:buSzPts val="1400"/>
              <a:buNone/>
              <a:defRPr sz="1800">
                <a:solidFill>
                  <a:srgbClr val="025A40"/>
                </a:solidFill>
              </a:defRPr>
            </a:lvl3pPr>
            <a:lvl4pPr lvl="3">
              <a:lnSpc>
                <a:spcPct val="80000"/>
              </a:lnSpc>
              <a:spcBef>
                <a:spcPts val="0"/>
              </a:spcBef>
              <a:spcAft>
                <a:spcPts val="0"/>
              </a:spcAft>
              <a:buClr>
                <a:srgbClr val="025A40"/>
              </a:buClr>
              <a:buSzPts val="1400"/>
              <a:buNone/>
              <a:defRPr sz="1800">
                <a:solidFill>
                  <a:srgbClr val="025A40"/>
                </a:solidFill>
              </a:defRPr>
            </a:lvl4pPr>
            <a:lvl5pPr lvl="4">
              <a:lnSpc>
                <a:spcPct val="80000"/>
              </a:lnSpc>
              <a:spcBef>
                <a:spcPts val="0"/>
              </a:spcBef>
              <a:spcAft>
                <a:spcPts val="0"/>
              </a:spcAft>
              <a:buClr>
                <a:srgbClr val="025A40"/>
              </a:buClr>
              <a:buSzPts val="1400"/>
              <a:buNone/>
              <a:defRPr sz="1800">
                <a:solidFill>
                  <a:srgbClr val="025A40"/>
                </a:solidFill>
              </a:defRPr>
            </a:lvl5pPr>
            <a:lvl6pPr lvl="5">
              <a:lnSpc>
                <a:spcPct val="80000"/>
              </a:lnSpc>
              <a:spcBef>
                <a:spcPts val="0"/>
              </a:spcBef>
              <a:spcAft>
                <a:spcPts val="0"/>
              </a:spcAft>
              <a:buClr>
                <a:srgbClr val="025A40"/>
              </a:buClr>
              <a:buSzPts val="1400"/>
              <a:buNone/>
              <a:defRPr sz="1800">
                <a:solidFill>
                  <a:srgbClr val="025A40"/>
                </a:solidFill>
              </a:defRPr>
            </a:lvl6pPr>
            <a:lvl7pPr lvl="6">
              <a:lnSpc>
                <a:spcPct val="80000"/>
              </a:lnSpc>
              <a:spcBef>
                <a:spcPts val="0"/>
              </a:spcBef>
              <a:spcAft>
                <a:spcPts val="0"/>
              </a:spcAft>
              <a:buClr>
                <a:srgbClr val="025A40"/>
              </a:buClr>
              <a:buSzPts val="1400"/>
              <a:buNone/>
              <a:defRPr sz="1800">
                <a:solidFill>
                  <a:srgbClr val="025A40"/>
                </a:solidFill>
              </a:defRPr>
            </a:lvl7pPr>
            <a:lvl8pPr lvl="7">
              <a:lnSpc>
                <a:spcPct val="80000"/>
              </a:lnSpc>
              <a:spcBef>
                <a:spcPts val="0"/>
              </a:spcBef>
              <a:spcAft>
                <a:spcPts val="0"/>
              </a:spcAft>
              <a:buClr>
                <a:srgbClr val="025A40"/>
              </a:buClr>
              <a:buSzPts val="1400"/>
              <a:buNone/>
              <a:defRPr sz="1800">
                <a:solidFill>
                  <a:srgbClr val="025A40"/>
                </a:solidFill>
              </a:defRPr>
            </a:lvl8pPr>
            <a:lvl9pPr lvl="8">
              <a:lnSpc>
                <a:spcPct val="80000"/>
              </a:lnSpc>
              <a:spcBef>
                <a:spcPts val="0"/>
              </a:spcBef>
              <a:spcAft>
                <a:spcPts val="0"/>
              </a:spcAft>
              <a:buClr>
                <a:srgbClr val="025A40"/>
              </a:buClr>
              <a:buSzPts val="1400"/>
              <a:buNone/>
              <a:defRPr sz="1800">
                <a:solidFill>
                  <a:srgbClr val="025A40"/>
                </a:solidFill>
              </a:defRPr>
            </a:lvl9pPr>
          </a:lstStyle>
          <a:p>
            <a:endParaRPr/>
          </a:p>
        </p:txBody>
      </p:sp>
      <p:sp>
        <p:nvSpPr>
          <p:cNvPr id="42" name="Google Shape;42;p6"/>
          <p:cNvSpPr txBox="1">
            <a:spLocks noGrp="1"/>
          </p:cNvSpPr>
          <p:nvPr>
            <p:ph type="body" idx="1"/>
          </p:nvPr>
        </p:nvSpPr>
        <p:spPr>
          <a:xfrm>
            <a:off x="997025" y="4556750"/>
            <a:ext cx="7440900" cy="4480800"/>
          </a:xfrm>
          <a:prstGeom prst="rect">
            <a:avLst/>
          </a:prstGeom>
          <a:noFill/>
          <a:ln>
            <a:noFill/>
          </a:ln>
        </p:spPr>
        <p:txBody>
          <a:bodyPr spcFirstLastPara="1" wrap="square" lIns="91425" tIns="45700" rIns="91425" bIns="45700" anchor="t" anchorCtr="0">
            <a:normAutofit/>
          </a:bodyPr>
          <a:lstStyle>
            <a:lvl1pPr marL="457200" marR="0" lvl="0" indent="-368300" algn="l">
              <a:spcBef>
                <a:spcPts val="64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1pPr>
            <a:lvl2pPr marL="914400" marR="0" lvl="1" indent="-368300" algn="l">
              <a:spcBef>
                <a:spcPts val="56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2pPr>
            <a:lvl3pPr marL="1371600" marR="0" lvl="2" indent="-368300" algn="l">
              <a:spcBef>
                <a:spcPts val="48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3pPr>
            <a:lvl4pPr marL="1828800" marR="0" lvl="3"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4pPr>
            <a:lvl5pPr marL="2286000" marR="0" lvl="4"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5pPr>
            <a:lvl6pPr marL="2743200" marR="0" lvl="5"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6pPr>
            <a:lvl7pPr marL="3200400" marR="0" lvl="6"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7pPr>
            <a:lvl8pPr marL="3657600" marR="0" lvl="7"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8pPr>
            <a:lvl9pPr marL="4114800" marR="0" lvl="8"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p:nvPr/>
        </p:nvSpPr>
        <p:spPr>
          <a:xfrm rot="-99225">
            <a:off x="-1021696" y="-1564024"/>
            <a:ext cx="5351412" cy="5058548"/>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4142">
            <a:off x="-3358655" y="2043641"/>
            <a:ext cx="4635277" cy="4381605"/>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DB9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979450">
            <a:off x="14669245" y="4124233"/>
            <a:ext cx="5105354" cy="4825956"/>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8332151">
            <a:off x="15929865" y="1696457"/>
            <a:ext cx="4119446" cy="3894004"/>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DB9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8"/>
          <p:cNvPicPr preferRelativeResize="0"/>
          <p:nvPr/>
        </p:nvPicPr>
        <p:blipFill>
          <a:blip r:embed="rId2">
            <a:alphaModFix/>
          </a:blip>
          <a:stretch>
            <a:fillRect/>
          </a:stretch>
        </p:blipFill>
        <p:spPr>
          <a:xfrm>
            <a:off x="6878014" y="3390787"/>
            <a:ext cx="4532095" cy="4098863"/>
          </a:xfrm>
          <a:prstGeom prst="rect">
            <a:avLst/>
          </a:prstGeom>
          <a:noFill/>
          <a:ln>
            <a:noFill/>
          </a:ln>
        </p:spPr>
      </p:pic>
      <p:sp>
        <p:nvSpPr>
          <p:cNvPr id="61" name="Google Shape;61;p8"/>
          <p:cNvSpPr txBox="1">
            <a:spLocks noGrp="1"/>
          </p:cNvSpPr>
          <p:nvPr>
            <p:ph type="title"/>
          </p:nvPr>
        </p:nvSpPr>
        <p:spPr>
          <a:xfrm>
            <a:off x="3202475" y="522225"/>
            <a:ext cx="11955000" cy="2098500"/>
          </a:xfrm>
          <a:prstGeom prst="rect">
            <a:avLst/>
          </a:prstGeom>
          <a:noFill/>
          <a:ln>
            <a:noFill/>
          </a:ln>
        </p:spPr>
        <p:txBody>
          <a:bodyPr spcFirstLastPara="1" wrap="square" lIns="91425" tIns="45700" rIns="91425" bIns="45700" anchor="ctr" anchorCtr="0">
            <a:normAutofit/>
          </a:bodyPr>
          <a:lstStyle>
            <a:lvl1pPr marR="0" lvl="0">
              <a:lnSpc>
                <a:spcPct val="80000"/>
              </a:lnSpc>
              <a:spcBef>
                <a:spcPts val="0"/>
              </a:spcBef>
              <a:spcAft>
                <a:spcPts val="0"/>
              </a:spcAft>
              <a:buClr>
                <a:srgbClr val="025A40"/>
              </a:buClr>
              <a:buSzPts val="10000"/>
              <a:buFont typeface="Kalam"/>
              <a:buNone/>
              <a:defRPr sz="10000" i="0" u="none" strike="noStrike" cap="none">
                <a:solidFill>
                  <a:srgbClr val="025A40"/>
                </a:solidFill>
                <a:latin typeface="Kalam"/>
                <a:ea typeface="Kalam"/>
                <a:cs typeface="Kalam"/>
                <a:sym typeface="Kalam"/>
              </a:defRPr>
            </a:lvl1pPr>
            <a:lvl2pPr lvl="1" algn="ctr">
              <a:lnSpc>
                <a:spcPct val="80000"/>
              </a:lnSpc>
              <a:spcBef>
                <a:spcPts val="0"/>
              </a:spcBef>
              <a:spcAft>
                <a:spcPts val="0"/>
              </a:spcAft>
              <a:buClr>
                <a:srgbClr val="025A40"/>
              </a:buClr>
              <a:buSzPts val="1400"/>
              <a:buNone/>
              <a:defRPr sz="1800">
                <a:solidFill>
                  <a:srgbClr val="025A40"/>
                </a:solidFill>
              </a:defRPr>
            </a:lvl2pPr>
            <a:lvl3pPr lvl="2" algn="ctr">
              <a:lnSpc>
                <a:spcPct val="80000"/>
              </a:lnSpc>
              <a:spcBef>
                <a:spcPts val="0"/>
              </a:spcBef>
              <a:spcAft>
                <a:spcPts val="0"/>
              </a:spcAft>
              <a:buClr>
                <a:srgbClr val="025A40"/>
              </a:buClr>
              <a:buSzPts val="1400"/>
              <a:buNone/>
              <a:defRPr sz="1800">
                <a:solidFill>
                  <a:srgbClr val="025A40"/>
                </a:solidFill>
              </a:defRPr>
            </a:lvl3pPr>
            <a:lvl4pPr lvl="3" algn="ctr">
              <a:lnSpc>
                <a:spcPct val="80000"/>
              </a:lnSpc>
              <a:spcBef>
                <a:spcPts val="0"/>
              </a:spcBef>
              <a:spcAft>
                <a:spcPts val="0"/>
              </a:spcAft>
              <a:buClr>
                <a:srgbClr val="025A40"/>
              </a:buClr>
              <a:buSzPts val="1400"/>
              <a:buNone/>
              <a:defRPr sz="1800">
                <a:solidFill>
                  <a:srgbClr val="025A40"/>
                </a:solidFill>
              </a:defRPr>
            </a:lvl4pPr>
            <a:lvl5pPr lvl="4" algn="ctr">
              <a:lnSpc>
                <a:spcPct val="80000"/>
              </a:lnSpc>
              <a:spcBef>
                <a:spcPts val="0"/>
              </a:spcBef>
              <a:spcAft>
                <a:spcPts val="0"/>
              </a:spcAft>
              <a:buClr>
                <a:srgbClr val="025A40"/>
              </a:buClr>
              <a:buSzPts val="1400"/>
              <a:buNone/>
              <a:defRPr sz="1800">
                <a:solidFill>
                  <a:srgbClr val="025A40"/>
                </a:solidFill>
              </a:defRPr>
            </a:lvl5pPr>
            <a:lvl6pPr lvl="5" algn="ctr">
              <a:lnSpc>
                <a:spcPct val="80000"/>
              </a:lnSpc>
              <a:spcBef>
                <a:spcPts val="0"/>
              </a:spcBef>
              <a:spcAft>
                <a:spcPts val="0"/>
              </a:spcAft>
              <a:buClr>
                <a:srgbClr val="025A40"/>
              </a:buClr>
              <a:buSzPts val="1400"/>
              <a:buNone/>
              <a:defRPr sz="1800">
                <a:solidFill>
                  <a:srgbClr val="025A40"/>
                </a:solidFill>
              </a:defRPr>
            </a:lvl6pPr>
            <a:lvl7pPr lvl="6" algn="ctr">
              <a:lnSpc>
                <a:spcPct val="80000"/>
              </a:lnSpc>
              <a:spcBef>
                <a:spcPts val="0"/>
              </a:spcBef>
              <a:spcAft>
                <a:spcPts val="0"/>
              </a:spcAft>
              <a:buClr>
                <a:srgbClr val="025A40"/>
              </a:buClr>
              <a:buSzPts val="1400"/>
              <a:buNone/>
              <a:defRPr sz="1800">
                <a:solidFill>
                  <a:srgbClr val="025A40"/>
                </a:solidFill>
              </a:defRPr>
            </a:lvl7pPr>
            <a:lvl8pPr lvl="7" algn="ctr">
              <a:lnSpc>
                <a:spcPct val="80000"/>
              </a:lnSpc>
              <a:spcBef>
                <a:spcPts val="0"/>
              </a:spcBef>
              <a:spcAft>
                <a:spcPts val="0"/>
              </a:spcAft>
              <a:buClr>
                <a:srgbClr val="025A40"/>
              </a:buClr>
              <a:buSzPts val="1400"/>
              <a:buNone/>
              <a:defRPr sz="1800">
                <a:solidFill>
                  <a:srgbClr val="025A40"/>
                </a:solidFill>
              </a:defRPr>
            </a:lvl8pPr>
            <a:lvl9pPr lvl="8" algn="ctr">
              <a:lnSpc>
                <a:spcPct val="80000"/>
              </a:lnSpc>
              <a:spcBef>
                <a:spcPts val="0"/>
              </a:spcBef>
              <a:spcAft>
                <a:spcPts val="0"/>
              </a:spcAft>
              <a:buClr>
                <a:srgbClr val="025A40"/>
              </a:buClr>
              <a:buSzPts val="1400"/>
              <a:buNone/>
              <a:defRPr sz="1800">
                <a:solidFill>
                  <a:srgbClr val="025A40"/>
                </a:solidFill>
              </a:defRPr>
            </a:lvl9pPr>
          </a:lstStyle>
          <a:p>
            <a:endParaRPr/>
          </a:p>
        </p:txBody>
      </p:sp>
      <p:sp>
        <p:nvSpPr>
          <p:cNvPr id="62" name="Google Shape;62;p8"/>
          <p:cNvSpPr txBox="1">
            <a:spLocks noGrp="1"/>
          </p:cNvSpPr>
          <p:nvPr>
            <p:ph type="body" idx="1"/>
          </p:nvPr>
        </p:nvSpPr>
        <p:spPr>
          <a:xfrm>
            <a:off x="997025" y="7737225"/>
            <a:ext cx="15900900" cy="1280700"/>
          </a:xfrm>
          <a:prstGeom prst="rect">
            <a:avLst/>
          </a:prstGeom>
          <a:noFill/>
          <a:ln>
            <a:noFill/>
          </a:ln>
        </p:spPr>
        <p:txBody>
          <a:bodyPr spcFirstLastPara="1" wrap="square" lIns="91425" tIns="45700" rIns="91425" bIns="45700" anchor="t" anchorCtr="0">
            <a:normAutofit/>
          </a:bodyPr>
          <a:lstStyle>
            <a:lvl1pPr marL="457200" marR="0" lvl="0" indent="-368300" algn="l">
              <a:spcBef>
                <a:spcPts val="64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1pPr>
            <a:lvl2pPr marL="914400" marR="0" lvl="1" indent="-368300" algn="l">
              <a:spcBef>
                <a:spcPts val="56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2pPr>
            <a:lvl3pPr marL="1371600" marR="0" lvl="2" indent="-368300" algn="l">
              <a:spcBef>
                <a:spcPts val="48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3pPr>
            <a:lvl4pPr marL="1828800" marR="0" lvl="3"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4pPr>
            <a:lvl5pPr marL="2286000" marR="0" lvl="4"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5pPr>
            <a:lvl6pPr marL="2743200" marR="0" lvl="5"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6pPr>
            <a:lvl7pPr marL="3200400" marR="0" lvl="6"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7pPr>
            <a:lvl8pPr marL="3657600" marR="0" lvl="7"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8pPr>
            <a:lvl9pPr marL="4114800" marR="0" lvl="8" indent="-368300" algn="l">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9pPr>
          </a:lstStyle>
          <a:p>
            <a:endParaRPr/>
          </a:p>
        </p:txBody>
      </p:sp>
      <p:grpSp>
        <p:nvGrpSpPr>
          <p:cNvPr id="2" name="Groupe 1">
            <a:extLst>
              <a:ext uri="{FF2B5EF4-FFF2-40B4-BE49-F238E27FC236}">
                <a16:creationId xmlns:a16="http://schemas.microsoft.com/office/drawing/2014/main" id="{927893F6-A376-0E63-8EF6-F4068E4438A4}"/>
              </a:ext>
            </a:extLst>
          </p:cNvPr>
          <p:cNvGrpSpPr/>
          <p:nvPr userDrawn="1"/>
        </p:nvGrpSpPr>
        <p:grpSpPr>
          <a:xfrm>
            <a:off x="1214437" y="9190091"/>
            <a:ext cx="15516301" cy="647700"/>
            <a:chOff x="1214437" y="9190091"/>
            <a:chExt cx="15516301" cy="647700"/>
          </a:xfrm>
        </p:grpSpPr>
        <p:pic>
          <p:nvPicPr>
            <p:cNvPr id="3" name="Image 2">
              <a:extLst>
                <a:ext uri="{FF2B5EF4-FFF2-40B4-BE49-F238E27FC236}">
                  <a16:creationId xmlns:a16="http://schemas.microsoft.com/office/drawing/2014/main" id="{F8B59B5D-08B7-D690-C1E3-A766A46C3011}"/>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214437" y="9190091"/>
              <a:ext cx="5286375" cy="647700"/>
            </a:xfrm>
            <a:prstGeom prst="rect">
              <a:avLst/>
            </a:prstGeom>
          </p:spPr>
        </p:pic>
        <p:pic>
          <p:nvPicPr>
            <p:cNvPr id="4" name="Image 3">
              <a:extLst>
                <a:ext uri="{FF2B5EF4-FFF2-40B4-BE49-F238E27FC236}">
                  <a16:creationId xmlns:a16="http://schemas.microsoft.com/office/drawing/2014/main" id="{C4ACC8B1-0F12-1DA0-6A0B-7BE952F7E50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440852" y="9190091"/>
              <a:ext cx="5286375" cy="647700"/>
            </a:xfrm>
            <a:prstGeom prst="rect">
              <a:avLst/>
            </a:prstGeom>
          </p:spPr>
        </p:pic>
        <p:pic>
          <p:nvPicPr>
            <p:cNvPr id="5" name="Image 4">
              <a:extLst>
                <a:ext uri="{FF2B5EF4-FFF2-40B4-BE49-F238E27FC236}">
                  <a16:creationId xmlns:a16="http://schemas.microsoft.com/office/drawing/2014/main" id="{E3EE4698-B70C-08E6-3018-EF1881705516}"/>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1444363" y="9190091"/>
              <a:ext cx="5286375" cy="647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25A40"/>
              </a:buClr>
              <a:buSzPts val="4400"/>
              <a:buFont typeface="Kalam"/>
              <a:buNone/>
              <a:defRPr sz="4400" i="0" u="none" strike="noStrike" cap="none">
                <a:solidFill>
                  <a:srgbClr val="025A40"/>
                </a:solidFill>
                <a:latin typeface="Kalam"/>
                <a:ea typeface="Kalam"/>
                <a:cs typeface="Kalam"/>
                <a:sym typeface="Kalam"/>
              </a:defRPr>
            </a:lvl1pPr>
            <a:lvl2pPr lvl="1">
              <a:spcBef>
                <a:spcPts val="0"/>
              </a:spcBef>
              <a:spcAft>
                <a:spcPts val="0"/>
              </a:spcAft>
              <a:buClr>
                <a:srgbClr val="025A40"/>
              </a:buClr>
              <a:buSzPts val="1400"/>
              <a:buNone/>
              <a:defRPr sz="1800">
                <a:solidFill>
                  <a:srgbClr val="025A40"/>
                </a:solidFill>
              </a:defRPr>
            </a:lvl2pPr>
            <a:lvl3pPr lvl="2">
              <a:spcBef>
                <a:spcPts val="0"/>
              </a:spcBef>
              <a:spcAft>
                <a:spcPts val="0"/>
              </a:spcAft>
              <a:buClr>
                <a:srgbClr val="025A40"/>
              </a:buClr>
              <a:buSzPts val="1400"/>
              <a:buNone/>
              <a:defRPr sz="1800">
                <a:solidFill>
                  <a:srgbClr val="025A40"/>
                </a:solidFill>
              </a:defRPr>
            </a:lvl3pPr>
            <a:lvl4pPr lvl="3">
              <a:spcBef>
                <a:spcPts val="0"/>
              </a:spcBef>
              <a:spcAft>
                <a:spcPts val="0"/>
              </a:spcAft>
              <a:buClr>
                <a:srgbClr val="025A40"/>
              </a:buClr>
              <a:buSzPts val="1400"/>
              <a:buNone/>
              <a:defRPr sz="1800">
                <a:solidFill>
                  <a:srgbClr val="025A40"/>
                </a:solidFill>
              </a:defRPr>
            </a:lvl4pPr>
            <a:lvl5pPr lvl="4">
              <a:spcBef>
                <a:spcPts val="0"/>
              </a:spcBef>
              <a:spcAft>
                <a:spcPts val="0"/>
              </a:spcAft>
              <a:buClr>
                <a:srgbClr val="025A40"/>
              </a:buClr>
              <a:buSzPts val="1400"/>
              <a:buNone/>
              <a:defRPr sz="1800">
                <a:solidFill>
                  <a:srgbClr val="025A40"/>
                </a:solidFill>
              </a:defRPr>
            </a:lvl5pPr>
            <a:lvl6pPr lvl="5">
              <a:spcBef>
                <a:spcPts val="0"/>
              </a:spcBef>
              <a:spcAft>
                <a:spcPts val="0"/>
              </a:spcAft>
              <a:buClr>
                <a:srgbClr val="025A40"/>
              </a:buClr>
              <a:buSzPts val="1400"/>
              <a:buNone/>
              <a:defRPr sz="1800">
                <a:solidFill>
                  <a:srgbClr val="025A40"/>
                </a:solidFill>
              </a:defRPr>
            </a:lvl6pPr>
            <a:lvl7pPr lvl="6">
              <a:spcBef>
                <a:spcPts val="0"/>
              </a:spcBef>
              <a:spcAft>
                <a:spcPts val="0"/>
              </a:spcAft>
              <a:buClr>
                <a:srgbClr val="025A40"/>
              </a:buClr>
              <a:buSzPts val="1400"/>
              <a:buNone/>
              <a:defRPr sz="1800">
                <a:solidFill>
                  <a:srgbClr val="025A40"/>
                </a:solidFill>
              </a:defRPr>
            </a:lvl7pPr>
            <a:lvl8pPr lvl="7">
              <a:spcBef>
                <a:spcPts val="0"/>
              </a:spcBef>
              <a:spcAft>
                <a:spcPts val="0"/>
              </a:spcAft>
              <a:buClr>
                <a:srgbClr val="025A40"/>
              </a:buClr>
              <a:buSzPts val="1400"/>
              <a:buNone/>
              <a:defRPr sz="1800">
                <a:solidFill>
                  <a:srgbClr val="025A40"/>
                </a:solidFill>
              </a:defRPr>
            </a:lvl8pPr>
            <a:lvl9pPr lvl="8">
              <a:spcBef>
                <a:spcPts val="0"/>
              </a:spcBef>
              <a:spcAft>
                <a:spcPts val="0"/>
              </a:spcAft>
              <a:buClr>
                <a:srgbClr val="025A40"/>
              </a:buClr>
              <a:buSzPts val="1400"/>
              <a:buNone/>
              <a:defRPr sz="1800">
                <a:solidFill>
                  <a:srgbClr val="025A40"/>
                </a:solidFil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64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1pPr>
            <a:lvl2pPr marL="914400" marR="0" lvl="1" indent="-368300" algn="l" rtl="0">
              <a:spcBef>
                <a:spcPts val="56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2pPr>
            <a:lvl3pPr marL="1371600" marR="0" lvl="2" indent="-368300" algn="l" rtl="0">
              <a:spcBef>
                <a:spcPts val="48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3pPr>
            <a:lvl4pPr marL="1828800" marR="0" lvl="3" indent="-368300" algn="l" rtl="0">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4pPr>
            <a:lvl5pPr marL="2286000" marR="0" lvl="4" indent="-368300" algn="l" rtl="0">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5pPr>
            <a:lvl6pPr marL="2743200" marR="0" lvl="5" indent="-368300" algn="l" rtl="0">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6pPr>
            <a:lvl7pPr marL="3200400" marR="0" lvl="6" indent="-368300" algn="l" rtl="0">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7pPr>
            <a:lvl8pPr marL="3657600" marR="0" lvl="7" indent="-368300" algn="l" rtl="0">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8pPr>
            <a:lvl9pPr marL="4114800" marR="0" lvl="8" indent="-368300" algn="l" rtl="0">
              <a:spcBef>
                <a:spcPts val="400"/>
              </a:spcBef>
              <a:spcAft>
                <a:spcPts val="0"/>
              </a:spcAft>
              <a:buClr>
                <a:srgbClr val="025A40"/>
              </a:buClr>
              <a:buSzPts val="2200"/>
              <a:buFont typeface="Nunito Sans"/>
              <a:buChar char="•"/>
              <a:defRPr sz="2200" i="0" u="none" strike="noStrike" cap="none">
                <a:solidFill>
                  <a:srgbClr val="025A40"/>
                </a:solidFill>
                <a:latin typeface="Nunito Sans"/>
                <a:ea typeface="Nunito Sans"/>
                <a:cs typeface="Nunito Sans"/>
                <a:sym typeface="Nunito Sans"/>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grpSp>
        <p:nvGrpSpPr>
          <p:cNvPr id="2" name="Groupe 1">
            <a:extLst>
              <a:ext uri="{FF2B5EF4-FFF2-40B4-BE49-F238E27FC236}">
                <a16:creationId xmlns:a16="http://schemas.microsoft.com/office/drawing/2014/main" id="{6CC50627-275E-99EC-7FEA-DF7D86A52086}"/>
              </a:ext>
            </a:extLst>
          </p:cNvPr>
          <p:cNvGrpSpPr/>
          <p:nvPr userDrawn="1"/>
        </p:nvGrpSpPr>
        <p:grpSpPr>
          <a:xfrm>
            <a:off x="1214437" y="9190091"/>
            <a:ext cx="15516301" cy="647700"/>
            <a:chOff x="1214437" y="9190091"/>
            <a:chExt cx="15516301" cy="647700"/>
          </a:xfrm>
        </p:grpSpPr>
        <p:pic>
          <p:nvPicPr>
            <p:cNvPr id="3" name="Image 2">
              <a:extLst>
                <a:ext uri="{FF2B5EF4-FFF2-40B4-BE49-F238E27FC236}">
                  <a16:creationId xmlns:a16="http://schemas.microsoft.com/office/drawing/2014/main" id="{529647A5-F95A-FEE0-E994-FF5843DF13AA}"/>
                </a:ext>
              </a:extLst>
            </p:cNvPr>
            <p:cNvPicPr>
              <a:picLocks noChangeAspect="1"/>
            </p:cNvPicPr>
            <p:nvPr userDrawn="1"/>
          </p:nvPicPr>
          <p:blipFill>
            <a:blip r:embed="rId8">
              <a:clrChange>
                <a:clrFrom>
                  <a:srgbClr val="FFFFFF"/>
                </a:clrFrom>
                <a:clrTo>
                  <a:srgbClr val="FFFFFF">
                    <a:alpha val="0"/>
                  </a:srgbClr>
                </a:clrTo>
              </a:clrChange>
            </a:blip>
            <a:stretch>
              <a:fillRect/>
            </a:stretch>
          </p:blipFill>
          <p:spPr>
            <a:xfrm>
              <a:off x="1214437" y="9190091"/>
              <a:ext cx="5286375" cy="647700"/>
            </a:xfrm>
            <a:prstGeom prst="rect">
              <a:avLst/>
            </a:prstGeom>
          </p:spPr>
        </p:pic>
        <p:pic>
          <p:nvPicPr>
            <p:cNvPr id="4" name="Image 3">
              <a:extLst>
                <a:ext uri="{FF2B5EF4-FFF2-40B4-BE49-F238E27FC236}">
                  <a16:creationId xmlns:a16="http://schemas.microsoft.com/office/drawing/2014/main" id="{78B23A51-C242-29FD-0C80-A9D6FF245781}"/>
                </a:ext>
              </a:extLst>
            </p:cNvPr>
            <p:cNvPicPr>
              <a:picLocks noChangeAspect="1"/>
            </p:cNvPicPr>
            <p:nvPr userDrawn="1"/>
          </p:nvPicPr>
          <p:blipFill>
            <a:blip r:embed="rId8">
              <a:clrChange>
                <a:clrFrom>
                  <a:srgbClr val="FFFFFF"/>
                </a:clrFrom>
                <a:clrTo>
                  <a:srgbClr val="FFFFFF">
                    <a:alpha val="0"/>
                  </a:srgbClr>
                </a:clrTo>
              </a:clrChange>
            </a:blip>
            <a:stretch>
              <a:fillRect/>
            </a:stretch>
          </p:blipFill>
          <p:spPr>
            <a:xfrm>
              <a:off x="6440852" y="9190091"/>
              <a:ext cx="5286375" cy="647700"/>
            </a:xfrm>
            <a:prstGeom prst="rect">
              <a:avLst/>
            </a:prstGeom>
          </p:spPr>
        </p:pic>
        <p:pic>
          <p:nvPicPr>
            <p:cNvPr id="5" name="Image 4">
              <a:extLst>
                <a:ext uri="{FF2B5EF4-FFF2-40B4-BE49-F238E27FC236}">
                  <a16:creationId xmlns:a16="http://schemas.microsoft.com/office/drawing/2014/main" id="{2C0FC48F-2660-2BB4-4710-BE054532B632}"/>
                </a:ext>
              </a:extLst>
            </p:cNvPr>
            <p:cNvPicPr>
              <a:picLocks noChangeAspect="1"/>
            </p:cNvPicPr>
            <p:nvPr userDrawn="1"/>
          </p:nvPicPr>
          <p:blipFill>
            <a:blip r:embed="rId8">
              <a:clrChange>
                <a:clrFrom>
                  <a:srgbClr val="FFFFFF"/>
                </a:clrFrom>
                <a:clrTo>
                  <a:srgbClr val="FFFFFF">
                    <a:alpha val="0"/>
                  </a:srgbClr>
                </a:clrTo>
              </a:clrChange>
            </a:blip>
            <a:stretch>
              <a:fillRect/>
            </a:stretch>
          </p:blipFill>
          <p:spPr>
            <a:xfrm>
              <a:off x="11444363" y="9190091"/>
              <a:ext cx="5286375" cy="647700"/>
            </a:xfrm>
            <a:prstGeom prst="rect">
              <a:avLst/>
            </a:prstGeom>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66"/>
        <p:cNvGrpSpPr/>
        <p:nvPr/>
      </p:nvGrpSpPr>
      <p:grpSpPr>
        <a:xfrm>
          <a:off x="0" y="0"/>
          <a:ext cx="0" cy="0"/>
          <a:chOff x="0" y="0"/>
          <a:chExt cx="0" cy="0"/>
        </a:xfrm>
      </p:grpSpPr>
      <p:sp>
        <p:nvSpPr>
          <p:cNvPr id="67" name="Google Shape;67;p9"/>
          <p:cNvSpPr/>
          <p:nvPr/>
        </p:nvSpPr>
        <p:spPr>
          <a:xfrm>
            <a:off x="9560155" y="7080479"/>
            <a:ext cx="6075478" cy="1419144"/>
          </a:xfrm>
          <a:custGeom>
            <a:avLst/>
            <a:gdLst/>
            <a:ahLst/>
            <a:cxnLst/>
            <a:rect l="l" t="t" r="r" b="b"/>
            <a:pathLst>
              <a:path w="12885645" h="3009900" extrusionOk="0">
                <a:moveTo>
                  <a:pt x="10044654" y="3009900"/>
                </a:moveTo>
                <a:cubicBezTo>
                  <a:pt x="2750820" y="3006090"/>
                  <a:pt x="2301240" y="3002280"/>
                  <a:pt x="1851660" y="2997200"/>
                </a:cubicBezTo>
                <a:cubicBezTo>
                  <a:pt x="1617980" y="2994660"/>
                  <a:pt x="1384300" y="2985770"/>
                  <a:pt x="1151890" y="2950210"/>
                </a:cubicBezTo>
                <a:cubicBezTo>
                  <a:pt x="971550" y="2922270"/>
                  <a:pt x="795020" y="2880360"/>
                  <a:pt x="628650" y="2807970"/>
                </a:cubicBezTo>
                <a:cubicBezTo>
                  <a:pt x="274320" y="2654300"/>
                  <a:pt x="68580" y="2387600"/>
                  <a:pt x="35560" y="2001520"/>
                </a:cubicBezTo>
                <a:cubicBezTo>
                  <a:pt x="0" y="1586230"/>
                  <a:pt x="11430" y="1360170"/>
                  <a:pt x="91440" y="949960"/>
                </a:cubicBezTo>
                <a:cubicBezTo>
                  <a:pt x="120650" y="801370"/>
                  <a:pt x="172720" y="660400"/>
                  <a:pt x="254000" y="532130"/>
                </a:cubicBezTo>
                <a:cubicBezTo>
                  <a:pt x="389890" y="316230"/>
                  <a:pt x="590550" y="193040"/>
                  <a:pt x="830580" y="124460"/>
                </a:cubicBezTo>
                <a:cubicBezTo>
                  <a:pt x="974090" y="83820"/>
                  <a:pt x="1121410" y="74930"/>
                  <a:pt x="1267460" y="68580"/>
                </a:cubicBezTo>
                <a:cubicBezTo>
                  <a:pt x="1761490" y="46990"/>
                  <a:pt x="2255520" y="21590"/>
                  <a:pt x="2749550" y="12700"/>
                </a:cubicBezTo>
                <a:cubicBezTo>
                  <a:pt x="10283414" y="0"/>
                  <a:pt x="10973024" y="25400"/>
                  <a:pt x="11660094" y="87630"/>
                </a:cubicBezTo>
                <a:cubicBezTo>
                  <a:pt x="11802334" y="100330"/>
                  <a:pt x="11944574" y="118110"/>
                  <a:pt x="12085544" y="142240"/>
                </a:cubicBezTo>
                <a:cubicBezTo>
                  <a:pt x="12465274" y="208280"/>
                  <a:pt x="12695145" y="440690"/>
                  <a:pt x="12801824" y="803910"/>
                </a:cubicBezTo>
                <a:cubicBezTo>
                  <a:pt x="12853895" y="982980"/>
                  <a:pt x="12871674" y="1165860"/>
                  <a:pt x="12876754" y="1351280"/>
                </a:cubicBezTo>
                <a:cubicBezTo>
                  <a:pt x="12885645" y="1531620"/>
                  <a:pt x="12853895" y="1898650"/>
                  <a:pt x="12776424" y="2259330"/>
                </a:cubicBezTo>
                <a:cubicBezTo>
                  <a:pt x="12761184" y="2331720"/>
                  <a:pt x="12737055" y="2404110"/>
                  <a:pt x="12707845" y="2472690"/>
                </a:cubicBezTo>
                <a:cubicBezTo>
                  <a:pt x="12618945" y="2684780"/>
                  <a:pt x="12450034" y="2809240"/>
                  <a:pt x="12237944" y="2882900"/>
                </a:cubicBezTo>
                <a:cubicBezTo>
                  <a:pt x="12098244" y="2931160"/>
                  <a:pt x="11953464" y="2950210"/>
                  <a:pt x="11807414" y="2956560"/>
                </a:cubicBezTo>
                <a:cubicBezTo>
                  <a:pt x="11595324" y="2965450"/>
                  <a:pt x="11383234" y="2962910"/>
                  <a:pt x="11169874" y="2967990"/>
                </a:cubicBezTo>
                <a:cubicBezTo>
                  <a:pt x="10934924" y="2973070"/>
                  <a:pt x="10699974" y="2979420"/>
                  <a:pt x="10466294" y="2987040"/>
                </a:cubicBezTo>
                <a:cubicBezTo>
                  <a:pt x="10325324" y="2992120"/>
                  <a:pt x="10184354" y="2999740"/>
                  <a:pt x="10044654" y="3006090"/>
                </a:cubicBezTo>
                <a:cubicBezTo>
                  <a:pt x="10044654" y="3007360"/>
                  <a:pt x="10044654" y="3008630"/>
                  <a:pt x="10044654" y="3009900"/>
                </a:cubicBezTo>
                <a:close/>
                <a:moveTo>
                  <a:pt x="9931624" y="2931160"/>
                </a:moveTo>
                <a:cubicBezTo>
                  <a:pt x="10169114" y="2919730"/>
                  <a:pt x="10327864" y="2910840"/>
                  <a:pt x="10486614" y="2905760"/>
                </a:cubicBezTo>
                <a:cubicBezTo>
                  <a:pt x="10727914" y="2898140"/>
                  <a:pt x="10969214" y="2891790"/>
                  <a:pt x="11210514" y="2886710"/>
                </a:cubicBezTo>
                <a:cubicBezTo>
                  <a:pt x="11413714" y="2881630"/>
                  <a:pt x="11618184" y="2882900"/>
                  <a:pt x="11821384" y="2874010"/>
                </a:cubicBezTo>
                <a:cubicBezTo>
                  <a:pt x="11976324" y="2867660"/>
                  <a:pt x="12128724" y="2840990"/>
                  <a:pt x="12273504" y="2777490"/>
                </a:cubicBezTo>
                <a:cubicBezTo>
                  <a:pt x="12453844" y="2697480"/>
                  <a:pt x="12582114" y="2570480"/>
                  <a:pt x="12644345" y="2381250"/>
                </a:cubicBezTo>
                <a:cubicBezTo>
                  <a:pt x="12665934" y="2313940"/>
                  <a:pt x="12686255" y="2246630"/>
                  <a:pt x="12700224" y="2178050"/>
                </a:cubicBezTo>
                <a:cubicBezTo>
                  <a:pt x="12757374" y="1892300"/>
                  <a:pt x="12784045" y="1604010"/>
                  <a:pt x="12789124" y="1502410"/>
                </a:cubicBezTo>
                <a:cubicBezTo>
                  <a:pt x="12792934" y="1273810"/>
                  <a:pt x="12782774" y="1045210"/>
                  <a:pt x="12720545" y="822960"/>
                </a:cubicBezTo>
                <a:cubicBezTo>
                  <a:pt x="12629105" y="491490"/>
                  <a:pt x="12422094" y="279400"/>
                  <a:pt x="12075384" y="220980"/>
                </a:cubicBezTo>
                <a:cubicBezTo>
                  <a:pt x="11947114" y="199390"/>
                  <a:pt x="11817574" y="184150"/>
                  <a:pt x="11688034" y="170180"/>
                </a:cubicBezTo>
                <a:cubicBezTo>
                  <a:pt x="11284174" y="128270"/>
                  <a:pt x="10879044" y="106680"/>
                  <a:pt x="10473914" y="99060"/>
                </a:cubicBezTo>
                <a:cubicBezTo>
                  <a:pt x="10105614" y="91440"/>
                  <a:pt x="6664383" y="87630"/>
                  <a:pt x="2524760" y="95250"/>
                </a:cubicBezTo>
                <a:cubicBezTo>
                  <a:pt x="2127250" y="102870"/>
                  <a:pt x="1728470" y="125730"/>
                  <a:pt x="1330960" y="143510"/>
                </a:cubicBezTo>
                <a:cubicBezTo>
                  <a:pt x="1154430" y="151130"/>
                  <a:pt x="979170" y="165100"/>
                  <a:pt x="807720" y="208280"/>
                </a:cubicBezTo>
                <a:cubicBezTo>
                  <a:pt x="762000" y="219710"/>
                  <a:pt x="716280" y="231140"/>
                  <a:pt x="669290" y="234950"/>
                </a:cubicBezTo>
                <a:cubicBezTo>
                  <a:pt x="641350" y="237490"/>
                  <a:pt x="618490" y="246380"/>
                  <a:pt x="596900" y="261620"/>
                </a:cubicBezTo>
                <a:cubicBezTo>
                  <a:pt x="420370" y="381000"/>
                  <a:pt x="303530" y="544830"/>
                  <a:pt x="232410" y="742950"/>
                </a:cubicBezTo>
                <a:cubicBezTo>
                  <a:pt x="172720" y="911860"/>
                  <a:pt x="149860" y="1089660"/>
                  <a:pt x="133350" y="1267460"/>
                </a:cubicBezTo>
                <a:cubicBezTo>
                  <a:pt x="105410" y="1506220"/>
                  <a:pt x="97790" y="1681480"/>
                  <a:pt x="124460" y="1983740"/>
                </a:cubicBezTo>
                <a:cubicBezTo>
                  <a:pt x="147320" y="2245360"/>
                  <a:pt x="260350" y="2458720"/>
                  <a:pt x="473710" y="2616200"/>
                </a:cubicBezTo>
                <a:cubicBezTo>
                  <a:pt x="581660" y="2696210"/>
                  <a:pt x="703580" y="2745740"/>
                  <a:pt x="830580" y="2786380"/>
                </a:cubicBezTo>
                <a:cubicBezTo>
                  <a:pt x="1080770" y="2866390"/>
                  <a:pt x="1339850" y="2899410"/>
                  <a:pt x="1600200" y="2905760"/>
                </a:cubicBezTo>
                <a:cubicBezTo>
                  <a:pt x="2122170" y="2917190"/>
                  <a:pt x="2644140" y="2923540"/>
                  <a:pt x="9931624" y="293116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72" name="Google Shape;72;p9"/>
          <p:cNvSpPr txBox="1"/>
          <p:nvPr/>
        </p:nvSpPr>
        <p:spPr>
          <a:xfrm>
            <a:off x="-508807" y="1260362"/>
            <a:ext cx="11477269" cy="3460691"/>
          </a:xfrm>
          <a:prstGeom prst="rect">
            <a:avLst/>
          </a:prstGeom>
          <a:noFill/>
          <a:ln>
            <a:noFill/>
          </a:ln>
        </p:spPr>
        <p:txBody>
          <a:bodyPr spcFirstLastPara="1" wrap="square" lIns="0" tIns="0" rIns="0" bIns="0" anchor="t" anchorCtr="0">
            <a:spAutoFit/>
          </a:bodyPr>
          <a:lstStyle/>
          <a:p>
            <a:pPr marL="0" marR="0" lvl="0" indent="0" algn="ctr" rtl="0">
              <a:lnSpc>
                <a:spcPct val="75000"/>
              </a:lnSpc>
              <a:spcBef>
                <a:spcPts val="0"/>
              </a:spcBef>
              <a:spcAft>
                <a:spcPts val="0"/>
              </a:spcAft>
              <a:buNone/>
            </a:pPr>
            <a:r>
              <a:rPr lang="fr-BE" sz="14992" noProof="0" dirty="0">
                <a:solidFill>
                  <a:srgbClr val="025A40"/>
                </a:solidFill>
                <a:latin typeface="Kalam"/>
                <a:ea typeface="Kalam"/>
                <a:cs typeface="Kalam"/>
                <a:sym typeface="Kalam"/>
              </a:rPr>
              <a:t>Chantier catéchétique</a:t>
            </a:r>
            <a:endParaRPr lang="fr-BE" sz="400" noProof="0" dirty="0"/>
          </a:p>
        </p:txBody>
      </p:sp>
      <p:sp>
        <p:nvSpPr>
          <p:cNvPr id="73" name="Google Shape;73;p9"/>
          <p:cNvSpPr txBox="1"/>
          <p:nvPr/>
        </p:nvSpPr>
        <p:spPr>
          <a:xfrm>
            <a:off x="10008948" y="7247571"/>
            <a:ext cx="5455393"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BE" sz="6000" b="1" i="0" u="none" strike="noStrike" cap="none" noProof="0" dirty="0">
                <a:solidFill>
                  <a:srgbClr val="025A40"/>
                </a:solidFill>
                <a:latin typeface="Nunito"/>
                <a:ea typeface="Nunito"/>
                <a:cs typeface="Nunito"/>
                <a:sym typeface="Nunito"/>
              </a:rPr>
              <a:t>Catéchèse</a:t>
            </a:r>
            <a:r>
              <a:rPr lang="fr-BE" sz="3200" b="1" i="0" u="none" strike="noStrike" cap="none" noProof="0" dirty="0">
                <a:solidFill>
                  <a:srgbClr val="025A40"/>
                </a:solidFill>
                <a:latin typeface="Nunito"/>
                <a:ea typeface="Nunito"/>
                <a:cs typeface="Nunito"/>
                <a:sym typeface="Nunito"/>
              </a:rPr>
              <a:t> </a:t>
            </a:r>
            <a:endParaRPr lang="fr-BE" noProof="0" dirty="0"/>
          </a:p>
        </p:txBody>
      </p:sp>
      <p:sp>
        <p:nvSpPr>
          <p:cNvPr id="11" name="Google Shape;67;p9"/>
          <p:cNvSpPr/>
          <p:nvPr/>
        </p:nvSpPr>
        <p:spPr>
          <a:xfrm>
            <a:off x="9560155" y="1783434"/>
            <a:ext cx="6075478" cy="1419144"/>
          </a:xfrm>
          <a:custGeom>
            <a:avLst/>
            <a:gdLst/>
            <a:ahLst/>
            <a:cxnLst/>
            <a:rect l="l" t="t" r="r" b="b"/>
            <a:pathLst>
              <a:path w="12885645" h="3009900" extrusionOk="0">
                <a:moveTo>
                  <a:pt x="10044654" y="3009900"/>
                </a:moveTo>
                <a:cubicBezTo>
                  <a:pt x="2750820" y="3006090"/>
                  <a:pt x="2301240" y="3002280"/>
                  <a:pt x="1851660" y="2997200"/>
                </a:cubicBezTo>
                <a:cubicBezTo>
                  <a:pt x="1617980" y="2994660"/>
                  <a:pt x="1384300" y="2985770"/>
                  <a:pt x="1151890" y="2950210"/>
                </a:cubicBezTo>
                <a:cubicBezTo>
                  <a:pt x="971550" y="2922270"/>
                  <a:pt x="795020" y="2880360"/>
                  <a:pt x="628650" y="2807970"/>
                </a:cubicBezTo>
                <a:cubicBezTo>
                  <a:pt x="274320" y="2654300"/>
                  <a:pt x="68580" y="2387600"/>
                  <a:pt x="35560" y="2001520"/>
                </a:cubicBezTo>
                <a:cubicBezTo>
                  <a:pt x="0" y="1586230"/>
                  <a:pt x="11430" y="1360170"/>
                  <a:pt x="91440" y="949960"/>
                </a:cubicBezTo>
                <a:cubicBezTo>
                  <a:pt x="120650" y="801370"/>
                  <a:pt x="172720" y="660400"/>
                  <a:pt x="254000" y="532130"/>
                </a:cubicBezTo>
                <a:cubicBezTo>
                  <a:pt x="389890" y="316230"/>
                  <a:pt x="590550" y="193040"/>
                  <a:pt x="830580" y="124460"/>
                </a:cubicBezTo>
                <a:cubicBezTo>
                  <a:pt x="974090" y="83820"/>
                  <a:pt x="1121410" y="74930"/>
                  <a:pt x="1267460" y="68580"/>
                </a:cubicBezTo>
                <a:cubicBezTo>
                  <a:pt x="1761490" y="46990"/>
                  <a:pt x="2255520" y="21590"/>
                  <a:pt x="2749550" y="12700"/>
                </a:cubicBezTo>
                <a:cubicBezTo>
                  <a:pt x="10283414" y="0"/>
                  <a:pt x="10973024" y="25400"/>
                  <a:pt x="11660094" y="87630"/>
                </a:cubicBezTo>
                <a:cubicBezTo>
                  <a:pt x="11802334" y="100330"/>
                  <a:pt x="11944574" y="118110"/>
                  <a:pt x="12085544" y="142240"/>
                </a:cubicBezTo>
                <a:cubicBezTo>
                  <a:pt x="12465274" y="208280"/>
                  <a:pt x="12695145" y="440690"/>
                  <a:pt x="12801824" y="803910"/>
                </a:cubicBezTo>
                <a:cubicBezTo>
                  <a:pt x="12853895" y="982980"/>
                  <a:pt x="12871674" y="1165860"/>
                  <a:pt x="12876754" y="1351280"/>
                </a:cubicBezTo>
                <a:cubicBezTo>
                  <a:pt x="12885645" y="1531620"/>
                  <a:pt x="12853895" y="1898650"/>
                  <a:pt x="12776424" y="2259330"/>
                </a:cubicBezTo>
                <a:cubicBezTo>
                  <a:pt x="12761184" y="2331720"/>
                  <a:pt x="12737055" y="2404110"/>
                  <a:pt x="12707845" y="2472690"/>
                </a:cubicBezTo>
                <a:cubicBezTo>
                  <a:pt x="12618945" y="2684780"/>
                  <a:pt x="12450034" y="2809240"/>
                  <a:pt x="12237944" y="2882900"/>
                </a:cubicBezTo>
                <a:cubicBezTo>
                  <a:pt x="12098244" y="2931160"/>
                  <a:pt x="11953464" y="2950210"/>
                  <a:pt x="11807414" y="2956560"/>
                </a:cubicBezTo>
                <a:cubicBezTo>
                  <a:pt x="11595324" y="2965450"/>
                  <a:pt x="11383234" y="2962910"/>
                  <a:pt x="11169874" y="2967990"/>
                </a:cubicBezTo>
                <a:cubicBezTo>
                  <a:pt x="10934924" y="2973070"/>
                  <a:pt x="10699974" y="2979420"/>
                  <a:pt x="10466294" y="2987040"/>
                </a:cubicBezTo>
                <a:cubicBezTo>
                  <a:pt x="10325324" y="2992120"/>
                  <a:pt x="10184354" y="2999740"/>
                  <a:pt x="10044654" y="3006090"/>
                </a:cubicBezTo>
                <a:cubicBezTo>
                  <a:pt x="10044654" y="3007360"/>
                  <a:pt x="10044654" y="3008630"/>
                  <a:pt x="10044654" y="3009900"/>
                </a:cubicBezTo>
                <a:close/>
                <a:moveTo>
                  <a:pt x="9931624" y="2931160"/>
                </a:moveTo>
                <a:cubicBezTo>
                  <a:pt x="10169114" y="2919730"/>
                  <a:pt x="10327864" y="2910840"/>
                  <a:pt x="10486614" y="2905760"/>
                </a:cubicBezTo>
                <a:cubicBezTo>
                  <a:pt x="10727914" y="2898140"/>
                  <a:pt x="10969214" y="2891790"/>
                  <a:pt x="11210514" y="2886710"/>
                </a:cubicBezTo>
                <a:cubicBezTo>
                  <a:pt x="11413714" y="2881630"/>
                  <a:pt x="11618184" y="2882900"/>
                  <a:pt x="11821384" y="2874010"/>
                </a:cubicBezTo>
                <a:cubicBezTo>
                  <a:pt x="11976324" y="2867660"/>
                  <a:pt x="12128724" y="2840990"/>
                  <a:pt x="12273504" y="2777490"/>
                </a:cubicBezTo>
                <a:cubicBezTo>
                  <a:pt x="12453844" y="2697480"/>
                  <a:pt x="12582114" y="2570480"/>
                  <a:pt x="12644345" y="2381250"/>
                </a:cubicBezTo>
                <a:cubicBezTo>
                  <a:pt x="12665934" y="2313940"/>
                  <a:pt x="12686255" y="2246630"/>
                  <a:pt x="12700224" y="2178050"/>
                </a:cubicBezTo>
                <a:cubicBezTo>
                  <a:pt x="12757374" y="1892300"/>
                  <a:pt x="12784045" y="1604010"/>
                  <a:pt x="12789124" y="1502410"/>
                </a:cubicBezTo>
                <a:cubicBezTo>
                  <a:pt x="12792934" y="1273810"/>
                  <a:pt x="12782774" y="1045210"/>
                  <a:pt x="12720545" y="822960"/>
                </a:cubicBezTo>
                <a:cubicBezTo>
                  <a:pt x="12629105" y="491490"/>
                  <a:pt x="12422094" y="279400"/>
                  <a:pt x="12075384" y="220980"/>
                </a:cubicBezTo>
                <a:cubicBezTo>
                  <a:pt x="11947114" y="199390"/>
                  <a:pt x="11817574" y="184150"/>
                  <a:pt x="11688034" y="170180"/>
                </a:cubicBezTo>
                <a:cubicBezTo>
                  <a:pt x="11284174" y="128270"/>
                  <a:pt x="10879044" y="106680"/>
                  <a:pt x="10473914" y="99060"/>
                </a:cubicBezTo>
                <a:cubicBezTo>
                  <a:pt x="10105614" y="91440"/>
                  <a:pt x="6664383" y="87630"/>
                  <a:pt x="2524760" y="95250"/>
                </a:cubicBezTo>
                <a:cubicBezTo>
                  <a:pt x="2127250" y="102870"/>
                  <a:pt x="1728470" y="125730"/>
                  <a:pt x="1330960" y="143510"/>
                </a:cubicBezTo>
                <a:cubicBezTo>
                  <a:pt x="1154430" y="151130"/>
                  <a:pt x="979170" y="165100"/>
                  <a:pt x="807720" y="208280"/>
                </a:cubicBezTo>
                <a:cubicBezTo>
                  <a:pt x="762000" y="219710"/>
                  <a:pt x="716280" y="231140"/>
                  <a:pt x="669290" y="234950"/>
                </a:cubicBezTo>
                <a:cubicBezTo>
                  <a:pt x="641350" y="237490"/>
                  <a:pt x="618490" y="246380"/>
                  <a:pt x="596900" y="261620"/>
                </a:cubicBezTo>
                <a:cubicBezTo>
                  <a:pt x="420370" y="381000"/>
                  <a:pt x="303530" y="544830"/>
                  <a:pt x="232410" y="742950"/>
                </a:cubicBezTo>
                <a:cubicBezTo>
                  <a:pt x="172720" y="911860"/>
                  <a:pt x="149860" y="1089660"/>
                  <a:pt x="133350" y="1267460"/>
                </a:cubicBezTo>
                <a:cubicBezTo>
                  <a:pt x="105410" y="1506220"/>
                  <a:pt x="97790" y="1681480"/>
                  <a:pt x="124460" y="1983740"/>
                </a:cubicBezTo>
                <a:cubicBezTo>
                  <a:pt x="147320" y="2245360"/>
                  <a:pt x="260350" y="2458720"/>
                  <a:pt x="473710" y="2616200"/>
                </a:cubicBezTo>
                <a:cubicBezTo>
                  <a:pt x="581660" y="2696210"/>
                  <a:pt x="703580" y="2745740"/>
                  <a:pt x="830580" y="2786380"/>
                </a:cubicBezTo>
                <a:cubicBezTo>
                  <a:pt x="1080770" y="2866390"/>
                  <a:pt x="1339850" y="2899410"/>
                  <a:pt x="1600200" y="2905760"/>
                </a:cubicBezTo>
                <a:cubicBezTo>
                  <a:pt x="2122170" y="2917190"/>
                  <a:pt x="2644140" y="2923540"/>
                  <a:pt x="9931624" y="293116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2" name="Google Shape;73;p9"/>
          <p:cNvSpPr txBox="1"/>
          <p:nvPr/>
        </p:nvSpPr>
        <p:spPr>
          <a:xfrm>
            <a:off x="9880345" y="1846675"/>
            <a:ext cx="5455393"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fr-BE" sz="6000" b="1" i="0" u="none" strike="noStrike" cap="none" noProof="0" dirty="0">
                <a:solidFill>
                  <a:srgbClr val="025A40"/>
                </a:solidFill>
                <a:latin typeface="Nunito"/>
                <a:ea typeface="Nunito"/>
                <a:cs typeface="Nunito"/>
                <a:sym typeface="Nunito"/>
              </a:rPr>
              <a:t>Liturgie</a:t>
            </a:r>
            <a:r>
              <a:rPr lang="fr-BE" sz="3200" b="1" i="0" u="none" strike="noStrike" cap="none" noProof="0" dirty="0">
                <a:solidFill>
                  <a:srgbClr val="025A40"/>
                </a:solidFill>
                <a:latin typeface="Nunito"/>
                <a:ea typeface="Nunito"/>
                <a:cs typeface="Nunito"/>
                <a:sym typeface="Nunito"/>
              </a:rPr>
              <a:t>  </a:t>
            </a:r>
            <a:endParaRPr lang="fr-BE" noProof="0" dirty="0"/>
          </a:p>
        </p:txBody>
      </p:sp>
      <p:sp>
        <p:nvSpPr>
          <p:cNvPr id="14" name="Google Shape;323;p23"/>
          <p:cNvSpPr/>
          <p:nvPr/>
        </p:nvSpPr>
        <p:spPr>
          <a:xfrm rot="924512">
            <a:off x="13761047" y="2866448"/>
            <a:ext cx="1558680" cy="4291794"/>
          </a:xfrm>
          <a:custGeom>
            <a:avLst/>
            <a:gdLst/>
            <a:ahLst/>
            <a:cxnLst/>
            <a:rect l="l" t="t" r="r" b="b"/>
            <a:pathLst>
              <a:path w="1386840" h="5586730" extrusionOk="0">
                <a:moveTo>
                  <a:pt x="575310" y="5581650"/>
                </a:moveTo>
                <a:cubicBezTo>
                  <a:pt x="575310" y="5523230"/>
                  <a:pt x="571500" y="5466080"/>
                  <a:pt x="575310" y="5407660"/>
                </a:cubicBezTo>
                <a:cubicBezTo>
                  <a:pt x="589280" y="5208270"/>
                  <a:pt x="609600" y="5008880"/>
                  <a:pt x="621030" y="4809490"/>
                </a:cubicBezTo>
                <a:cubicBezTo>
                  <a:pt x="641350" y="4462780"/>
                  <a:pt x="669290" y="4114800"/>
                  <a:pt x="674370" y="3768090"/>
                </a:cubicBezTo>
                <a:cubicBezTo>
                  <a:pt x="681990" y="3157220"/>
                  <a:pt x="675640" y="2546350"/>
                  <a:pt x="674370" y="1935480"/>
                </a:cubicBezTo>
                <a:cubicBezTo>
                  <a:pt x="673100" y="1480820"/>
                  <a:pt x="669290" y="1027430"/>
                  <a:pt x="665480" y="572770"/>
                </a:cubicBezTo>
                <a:cubicBezTo>
                  <a:pt x="664210" y="482600"/>
                  <a:pt x="660400" y="392430"/>
                  <a:pt x="650240" y="300990"/>
                </a:cubicBezTo>
                <a:cubicBezTo>
                  <a:pt x="643890" y="313690"/>
                  <a:pt x="637540" y="326390"/>
                  <a:pt x="631190" y="339090"/>
                </a:cubicBezTo>
                <a:cubicBezTo>
                  <a:pt x="515620" y="575310"/>
                  <a:pt x="378460" y="797560"/>
                  <a:pt x="205740" y="996950"/>
                </a:cubicBezTo>
                <a:cubicBezTo>
                  <a:pt x="173990" y="1033780"/>
                  <a:pt x="140970" y="1068070"/>
                  <a:pt x="104140" y="1099820"/>
                </a:cubicBezTo>
                <a:cubicBezTo>
                  <a:pt x="82550" y="1118870"/>
                  <a:pt x="55880" y="1156970"/>
                  <a:pt x="26670" y="1130300"/>
                </a:cubicBezTo>
                <a:cubicBezTo>
                  <a:pt x="0" y="1106170"/>
                  <a:pt x="34290" y="1075690"/>
                  <a:pt x="49530" y="1052830"/>
                </a:cubicBezTo>
                <a:cubicBezTo>
                  <a:pt x="86360" y="998220"/>
                  <a:pt x="125730" y="944880"/>
                  <a:pt x="165100" y="890270"/>
                </a:cubicBezTo>
                <a:cubicBezTo>
                  <a:pt x="353060" y="626110"/>
                  <a:pt x="514350" y="349250"/>
                  <a:pt x="641350" y="50800"/>
                </a:cubicBezTo>
                <a:cubicBezTo>
                  <a:pt x="648970" y="33020"/>
                  <a:pt x="670560" y="16510"/>
                  <a:pt x="689610" y="8890"/>
                </a:cubicBezTo>
                <a:cubicBezTo>
                  <a:pt x="715010" y="0"/>
                  <a:pt x="735330" y="17780"/>
                  <a:pt x="749300" y="39370"/>
                </a:cubicBezTo>
                <a:cubicBezTo>
                  <a:pt x="923290" y="293370"/>
                  <a:pt x="1097280" y="547370"/>
                  <a:pt x="1268730" y="801370"/>
                </a:cubicBezTo>
                <a:cubicBezTo>
                  <a:pt x="1310640" y="863600"/>
                  <a:pt x="1343660" y="932180"/>
                  <a:pt x="1380490" y="998220"/>
                </a:cubicBezTo>
                <a:cubicBezTo>
                  <a:pt x="1385570" y="1007110"/>
                  <a:pt x="1386840" y="1019810"/>
                  <a:pt x="1384300" y="1033780"/>
                </a:cubicBezTo>
                <a:cubicBezTo>
                  <a:pt x="1154430" y="791210"/>
                  <a:pt x="969010" y="513080"/>
                  <a:pt x="756920" y="252730"/>
                </a:cubicBezTo>
                <a:cubicBezTo>
                  <a:pt x="762000" y="323850"/>
                  <a:pt x="769620" y="393700"/>
                  <a:pt x="770890" y="462280"/>
                </a:cubicBezTo>
                <a:cubicBezTo>
                  <a:pt x="775970" y="798830"/>
                  <a:pt x="781050" y="1135380"/>
                  <a:pt x="782320" y="1471930"/>
                </a:cubicBezTo>
                <a:cubicBezTo>
                  <a:pt x="784860" y="1982470"/>
                  <a:pt x="787400" y="2493010"/>
                  <a:pt x="784860" y="3003550"/>
                </a:cubicBezTo>
                <a:cubicBezTo>
                  <a:pt x="783590" y="3470910"/>
                  <a:pt x="765810" y="3937000"/>
                  <a:pt x="730250" y="4403090"/>
                </a:cubicBezTo>
                <a:cubicBezTo>
                  <a:pt x="702310" y="4770120"/>
                  <a:pt x="665480" y="5137150"/>
                  <a:pt x="607060" y="5500370"/>
                </a:cubicBezTo>
                <a:cubicBezTo>
                  <a:pt x="601980" y="5529580"/>
                  <a:pt x="593090" y="5558790"/>
                  <a:pt x="585470" y="5586730"/>
                </a:cubicBezTo>
                <a:cubicBezTo>
                  <a:pt x="582930" y="5582920"/>
                  <a:pt x="579120" y="5582920"/>
                  <a:pt x="575310" y="558165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5" name="Google Shape;323;p23"/>
          <p:cNvSpPr/>
          <p:nvPr/>
        </p:nvSpPr>
        <p:spPr>
          <a:xfrm rot="10080847">
            <a:off x="10249308" y="3234118"/>
            <a:ext cx="1636123" cy="3725101"/>
          </a:xfrm>
          <a:custGeom>
            <a:avLst/>
            <a:gdLst/>
            <a:ahLst/>
            <a:cxnLst/>
            <a:rect l="l" t="t" r="r" b="b"/>
            <a:pathLst>
              <a:path w="1386840" h="5586730" extrusionOk="0">
                <a:moveTo>
                  <a:pt x="575310" y="5581650"/>
                </a:moveTo>
                <a:cubicBezTo>
                  <a:pt x="575310" y="5523230"/>
                  <a:pt x="571500" y="5466080"/>
                  <a:pt x="575310" y="5407660"/>
                </a:cubicBezTo>
                <a:cubicBezTo>
                  <a:pt x="589280" y="5208270"/>
                  <a:pt x="609600" y="5008880"/>
                  <a:pt x="621030" y="4809490"/>
                </a:cubicBezTo>
                <a:cubicBezTo>
                  <a:pt x="641350" y="4462780"/>
                  <a:pt x="669290" y="4114800"/>
                  <a:pt x="674370" y="3768090"/>
                </a:cubicBezTo>
                <a:cubicBezTo>
                  <a:pt x="681990" y="3157220"/>
                  <a:pt x="675640" y="2546350"/>
                  <a:pt x="674370" y="1935480"/>
                </a:cubicBezTo>
                <a:cubicBezTo>
                  <a:pt x="673100" y="1480820"/>
                  <a:pt x="669290" y="1027430"/>
                  <a:pt x="665480" y="572770"/>
                </a:cubicBezTo>
                <a:cubicBezTo>
                  <a:pt x="664210" y="482600"/>
                  <a:pt x="660400" y="392430"/>
                  <a:pt x="650240" y="300990"/>
                </a:cubicBezTo>
                <a:cubicBezTo>
                  <a:pt x="643890" y="313690"/>
                  <a:pt x="637540" y="326390"/>
                  <a:pt x="631190" y="339090"/>
                </a:cubicBezTo>
                <a:cubicBezTo>
                  <a:pt x="515620" y="575310"/>
                  <a:pt x="378460" y="797560"/>
                  <a:pt x="205740" y="996950"/>
                </a:cubicBezTo>
                <a:cubicBezTo>
                  <a:pt x="173990" y="1033780"/>
                  <a:pt x="140970" y="1068070"/>
                  <a:pt x="104140" y="1099820"/>
                </a:cubicBezTo>
                <a:cubicBezTo>
                  <a:pt x="82550" y="1118870"/>
                  <a:pt x="55880" y="1156970"/>
                  <a:pt x="26670" y="1130300"/>
                </a:cubicBezTo>
                <a:cubicBezTo>
                  <a:pt x="0" y="1106170"/>
                  <a:pt x="34290" y="1075690"/>
                  <a:pt x="49530" y="1052830"/>
                </a:cubicBezTo>
                <a:cubicBezTo>
                  <a:pt x="86360" y="998220"/>
                  <a:pt x="125730" y="944880"/>
                  <a:pt x="165100" y="890270"/>
                </a:cubicBezTo>
                <a:cubicBezTo>
                  <a:pt x="353060" y="626110"/>
                  <a:pt x="514350" y="349250"/>
                  <a:pt x="641350" y="50800"/>
                </a:cubicBezTo>
                <a:cubicBezTo>
                  <a:pt x="648970" y="33020"/>
                  <a:pt x="670560" y="16510"/>
                  <a:pt x="689610" y="8890"/>
                </a:cubicBezTo>
                <a:cubicBezTo>
                  <a:pt x="715010" y="0"/>
                  <a:pt x="735330" y="17780"/>
                  <a:pt x="749300" y="39370"/>
                </a:cubicBezTo>
                <a:cubicBezTo>
                  <a:pt x="923290" y="293370"/>
                  <a:pt x="1097280" y="547370"/>
                  <a:pt x="1268730" y="801370"/>
                </a:cubicBezTo>
                <a:cubicBezTo>
                  <a:pt x="1310640" y="863600"/>
                  <a:pt x="1343660" y="932180"/>
                  <a:pt x="1380490" y="998220"/>
                </a:cubicBezTo>
                <a:cubicBezTo>
                  <a:pt x="1385570" y="1007110"/>
                  <a:pt x="1386840" y="1019810"/>
                  <a:pt x="1384300" y="1033780"/>
                </a:cubicBezTo>
                <a:cubicBezTo>
                  <a:pt x="1154430" y="791210"/>
                  <a:pt x="969010" y="513080"/>
                  <a:pt x="756920" y="252730"/>
                </a:cubicBezTo>
                <a:cubicBezTo>
                  <a:pt x="762000" y="323850"/>
                  <a:pt x="769620" y="393700"/>
                  <a:pt x="770890" y="462280"/>
                </a:cubicBezTo>
                <a:cubicBezTo>
                  <a:pt x="775970" y="798830"/>
                  <a:pt x="781050" y="1135380"/>
                  <a:pt x="782320" y="1471930"/>
                </a:cubicBezTo>
                <a:cubicBezTo>
                  <a:pt x="784860" y="1982470"/>
                  <a:pt x="787400" y="2493010"/>
                  <a:pt x="784860" y="3003550"/>
                </a:cubicBezTo>
                <a:cubicBezTo>
                  <a:pt x="783590" y="3470910"/>
                  <a:pt x="765810" y="3937000"/>
                  <a:pt x="730250" y="4403090"/>
                </a:cubicBezTo>
                <a:cubicBezTo>
                  <a:pt x="702310" y="4770120"/>
                  <a:pt x="665480" y="5137150"/>
                  <a:pt x="607060" y="5500370"/>
                </a:cubicBezTo>
                <a:cubicBezTo>
                  <a:pt x="601980" y="5529580"/>
                  <a:pt x="593090" y="5558790"/>
                  <a:pt x="585470" y="5586730"/>
                </a:cubicBezTo>
                <a:cubicBezTo>
                  <a:pt x="582930" y="5582920"/>
                  <a:pt x="579120" y="5582920"/>
                  <a:pt x="575310" y="558165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2" name="Google Shape;67;p9">
            <a:extLst>
              <a:ext uri="{FF2B5EF4-FFF2-40B4-BE49-F238E27FC236}">
                <a16:creationId xmlns:a16="http://schemas.microsoft.com/office/drawing/2014/main" id="{E973B049-4F5A-313E-DADE-8575A8DF6A9B}"/>
              </a:ext>
            </a:extLst>
          </p:cNvPr>
          <p:cNvSpPr/>
          <p:nvPr/>
        </p:nvSpPr>
        <p:spPr>
          <a:xfrm>
            <a:off x="8766689" y="4463874"/>
            <a:ext cx="8064458" cy="1419144"/>
          </a:xfrm>
          <a:custGeom>
            <a:avLst/>
            <a:gdLst/>
            <a:ahLst/>
            <a:cxnLst/>
            <a:rect l="l" t="t" r="r" b="b"/>
            <a:pathLst>
              <a:path w="12885645" h="3009900" extrusionOk="0">
                <a:moveTo>
                  <a:pt x="10044654" y="3009900"/>
                </a:moveTo>
                <a:cubicBezTo>
                  <a:pt x="2750820" y="3006090"/>
                  <a:pt x="2301240" y="3002280"/>
                  <a:pt x="1851660" y="2997200"/>
                </a:cubicBezTo>
                <a:cubicBezTo>
                  <a:pt x="1617980" y="2994660"/>
                  <a:pt x="1384300" y="2985770"/>
                  <a:pt x="1151890" y="2950210"/>
                </a:cubicBezTo>
                <a:cubicBezTo>
                  <a:pt x="971550" y="2922270"/>
                  <a:pt x="795020" y="2880360"/>
                  <a:pt x="628650" y="2807970"/>
                </a:cubicBezTo>
                <a:cubicBezTo>
                  <a:pt x="274320" y="2654300"/>
                  <a:pt x="68580" y="2387600"/>
                  <a:pt x="35560" y="2001520"/>
                </a:cubicBezTo>
                <a:cubicBezTo>
                  <a:pt x="0" y="1586230"/>
                  <a:pt x="11430" y="1360170"/>
                  <a:pt x="91440" y="949960"/>
                </a:cubicBezTo>
                <a:cubicBezTo>
                  <a:pt x="120650" y="801370"/>
                  <a:pt x="172720" y="660400"/>
                  <a:pt x="254000" y="532130"/>
                </a:cubicBezTo>
                <a:cubicBezTo>
                  <a:pt x="389890" y="316230"/>
                  <a:pt x="590550" y="193040"/>
                  <a:pt x="830580" y="124460"/>
                </a:cubicBezTo>
                <a:cubicBezTo>
                  <a:pt x="974090" y="83820"/>
                  <a:pt x="1121410" y="74930"/>
                  <a:pt x="1267460" y="68580"/>
                </a:cubicBezTo>
                <a:cubicBezTo>
                  <a:pt x="1761490" y="46990"/>
                  <a:pt x="2255520" y="21590"/>
                  <a:pt x="2749550" y="12700"/>
                </a:cubicBezTo>
                <a:cubicBezTo>
                  <a:pt x="10283414" y="0"/>
                  <a:pt x="10973024" y="25400"/>
                  <a:pt x="11660094" y="87630"/>
                </a:cubicBezTo>
                <a:cubicBezTo>
                  <a:pt x="11802334" y="100330"/>
                  <a:pt x="11944574" y="118110"/>
                  <a:pt x="12085544" y="142240"/>
                </a:cubicBezTo>
                <a:cubicBezTo>
                  <a:pt x="12465274" y="208280"/>
                  <a:pt x="12695145" y="440690"/>
                  <a:pt x="12801824" y="803910"/>
                </a:cubicBezTo>
                <a:cubicBezTo>
                  <a:pt x="12853895" y="982980"/>
                  <a:pt x="12871674" y="1165860"/>
                  <a:pt x="12876754" y="1351280"/>
                </a:cubicBezTo>
                <a:cubicBezTo>
                  <a:pt x="12885645" y="1531620"/>
                  <a:pt x="12853895" y="1898650"/>
                  <a:pt x="12776424" y="2259330"/>
                </a:cubicBezTo>
                <a:cubicBezTo>
                  <a:pt x="12761184" y="2331720"/>
                  <a:pt x="12737055" y="2404110"/>
                  <a:pt x="12707845" y="2472690"/>
                </a:cubicBezTo>
                <a:cubicBezTo>
                  <a:pt x="12618945" y="2684780"/>
                  <a:pt x="12450034" y="2809240"/>
                  <a:pt x="12237944" y="2882900"/>
                </a:cubicBezTo>
                <a:cubicBezTo>
                  <a:pt x="12098244" y="2931160"/>
                  <a:pt x="11953464" y="2950210"/>
                  <a:pt x="11807414" y="2956560"/>
                </a:cubicBezTo>
                <a:cubicBezTo>
                  <a:pt x="11595324" y="2965450"/>
                  <a:pt x="11383234" y="2962910"/>
                  <a:pt x="11169874" y="2967990"/>
                </a:cubicBezTo>
                <a:cubicBezTo>
                  <a:pt x="10934924" y="2973070"/>
                  <a:pt x="10699974" y="2979420"/>
                  <a:pt x="10466294" y="2987040"/>
                </a:cubicBezTo>
                <a:cubicBezTo>
                  <a:pt x="10325324" y="2992120"/>
                  <a:pt x="10184354" y="2999740"/>
                  <a:pt x="10044654" y="3006090"/>
                </a:cubicBezTo>
                <a:cubicBezTo>
                  <a:pt x="10044654" y="3007360"/>
                  <a:pt x="10044654" y="3008630"/>
                  <a:pt x="10044654" y="3009900"/>
                </a:cubicBezTo>
                <a:close/>
                <a:moveTo>
                  <a:pt x="9931624" y="2931160"/>
                </a:moveTo>
                <a:cubicBezTo>
                  <a:pt x="10169114" y="2919730"/>
                  <a:pt x="10327864" y="2910840"/>
                  <a:pt x="10486614" y="2905760"/>
                </a:cubicBezTo>
                <a:cubicBezTo>
                  <a:pt x="10727914" y="2898140"/>
                  <a:pt x="10969214" y="2891790"/>
                  <a:pt x="11210514" y="2886710"/>
                </a:cubicBezTo>
                <a:cubicBezTo>
                  <a:pt x="11413714" y="2881630"/>
                  <a:pt x="11618184" y="2882900"/>
                  <a:pt x="11821384" y="2874010"/>
                </a:cubicBezTo>
                <a:cubicBezTo>
                  <a:pt x="11976324" y="2867660"/>
                  <a:pt x="12128724" y="2840990"/>
                  <a:pt x="12273504" y="2777490"/>
                </a:cubicBezTo>
                <a:cubicBezTo>
                  <a:pt x="12453844" y="2697480"/>
                  <a:pt x="12582114" y="2570480"/>
                  <a:pt x="12644345" y="2381250"/>
                </a:cubicBezTo>
                <a:cubicBezTo>
                  <a:pt x="12665934" y="2313940"/>
                  <a:pt x="12686255" y="2246630"/>
                  <a:pt x="12700224" y="2178050"/>
                </a:cubicBezTo>
                <a:cubicBezTo>
                  <a:pt x="12757374" y="1892300"/>
                  <a:pt x="12784045" y="1604010"/>
                  <a:pt x="12789124" y="1502410"/>
                </a:cubicBezTo>
                <a:cubicBezTo>
                  <a:pt x="12792934" y="1273810"/>
                  <a:pt x="12782774" y="1045210"/>
                  <a:pt x="12720545" y="822960"/>
                </a:cubicBezTo>
                <a:cubicBezTo>
                  <a:pt x="12629105" y="491490"/>
                  <a:pt x="12422094" y="279400"/>
                  <a:pt x="12075384" y="220980"/>
                </a:cubicBezTo>
                <a:cubicBezTo>
                  <a:pt x="11947114" y="199390"/>
                  <a:pt x="11817574" y="184150"/>
                  <a:pt x="11688034" y="170180"/>
                </a:cubicBezTo>
                <a:cubicBezTo>
                  <a:pt x="11284174" y="128270"/>
                  <a:pt x="10879044" y="106680"/>
                  <a:pt x="10473914" y="99060"/>
                </a:cubicBezTo>
                <a:cubicBezTo>
                  <a:pt x="10105614" y="91440"/>
                  <a:pt x="6664383" y="87630"/>
                  <a:pt x="2524760" y="95250"/>
                </a:cubicBezTo>
                <a:cubicBezTo>
                  <a:pt x="2127250" y="102870"/>
                  <a:pt x="1728470" y="125730"/>
                  <a:pt x="1330960" y="143510"/>
                </a:cubicBezTo>
                <a:cubicBezTo>
                  <a:pt x="1154430" y="151130"/>
                  <a:pt x="979170" y="165100"/>
                  <a:pt x="807720" y="208280"/>
                </a:cubicBezTo>
                <a:cubicBezTo>
                  <a:pt x="762000" y="219710"/>
                  <a:pt x="716280" y="231140"/>
                  <a:pt x="669290" y="234950"/>
                </a:cubicBezTo>
                <a:cubicBezTo>
                  <a:pt x="641350" y="237490"/>
                  <a:pt x="618490" y="246380"/>
                  <a:pt x="596900" y="261620"/>
                </a:cubicBezTo>
                <a:cubicBezTo>
                  <a:pt x="420370" y="381000"/>
                  <a:pt x="303530" y="544830"/>
                  <a:pt x="232410" y="742950"/>
                </a:cubicBezTo>
                <a:cubicBezTo>
                  <a:pt x="172720" y="911860"/>
                  <a:pt x="149860" y="1089660"/>
                  <a:pt x="133350" y="1267460"/>
                </a:cubicBezTo>
                <a:cubicBezTo>
                  <a:pt x="105410" y="1506220"/>
                  <a:pt x="97790" y="1681480"/>
                  <a:pt x="124460" y="1983740"/>
                </a:cubicBezTo>
                <a:cubicBezTo>
                  <a:pt x="147320" y="2245360"/>
                  <a:pt x="260350" y="2458720"/>
                  <a:pt x="473710" y="2616200"/>
                </a:cubicBezTo>
                <a:cubicBezTo>
                  <a:pt x="581660" y="2696210"/>
                  <a:pt x="703580" y="2745740"/>
                  <a:pt x="830580" y="2786380"/>
                </a:cubicBezTo>
                <a:cubicBezTo>
                  <a:pt x="1080770" y="2866390"/>
                  <a:pt x="1339850" y="2899410"/>
                  <a:pt x="1600200" y="2905760"/>
                </a:cubicBezTo>
                <a:cubicBezTo>
                  <a:pt x="2122170" y="2917190"/>
                  <a:pt x="2644140" y="2923540"/>
                  <a:pt x="9931624" y="293116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4" name="ZoneTexte 3">
            <a:extLst>
              <a:ext uri="{FF2B5EF4-FFF2-40B4-BE49-F238E27FC236}">
                <a16:creationId xmlns:a16="http://schemas.microsoft.com/office/drawing/2014/main" id="{62ED7ACD-95FE-F575-F595-91EF7A7990E6}"/>
              </a:ext>
            </a:extLst>
          </p:cNvPr>
          <p:cNvSpPr txBox="1"/>
          <p:nvPr/>
        </p:nvSpPr>
        <p:spPr>
          <a:xfrm>
            <a:off x="9313162" y="4480450"/>
            <a:ext cx="6548717" cy="1569660"/>
          </a:xfrm>
          <a:prstGeom prst="rect">
            <a:avLst/>
          </a:prstGeom>
          <a:noFill/>
        </p:spPr>
        <p:txBody>
          <a:bodyPr wrap="square">
            <a:spAutoFit/>
          </a:bodyPr>
          <a:lstStyle/>
          <a:p>
            <a:r>
              <a:rPr lang="fr-BE" sz="9600" b="0" i="0" noProof="0" dirty="0">
                <a:solidFill>
                  <a:srgbClr val="025A40"/>
                </a:solidFill>
                <a:effectLst/>
                <a:latin typeface="Kalam" panose="020B0604020202020204" charset="0"/>
                <a:ea typeface="Kalam" panose="020B0604020202020204" charset="0"/>
                <a:cs typeface="Kalam" panose="020B0604020202020204" charset="0"/>
              </a:rPr>
              <a:t>Articulation</a:t>
            </a:r>
            <a:endParaRPr lang="fr-BE" noProof="0" dirty="0"/>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07"/>
        <p:cNvGrpSpPr/>
        <p:nvPr/>
      </p:nvGrpSpPr>
      <p:grpSpPr>
        <a:xfrm>
          <a:off x="0" y="0"/>
          <a:ext cx="0" cy="0"/>
          <a:chOff x="0" y="0"/>
          <a:chExt cx="0" cy="0"/>
        </a:xfrm>
      </p:grpSpPr>
      <p:pic>
        <p:nvPicPr>
          <p:cNvPr id="3" name="Image 2" descr="Une image contenant texte, capture d’écran, cercle&#10;&#10;Le contenu généré par l’IA peut être incorrect.">
            <a:extLst>
              <a:ext uri="{FF2B5EF4-FFF2-40B4-BE49-F238E27FC236}">
                <a16:creationId xmlns:a16="http://schemas.microsoft.com/office/drawing/2014/main" id="{4AB969AA-86F3-BC19-4920-58A212A83620}"/>
              </a:ext>
            </a:extLst>
          </p:cNvPr>
          <p:cNvPicPr>
            <a:picLocks noChangeAspect="1"/>
          </p:cNvPicPr>
          <p:nvPr/>
        </p:nvPicPr>
        <p:blipFill>
          <a:blip r:embed="rId3"/>
          <a:stretch>
            <a:fillRect/>
          </a:stretch>
        </p:blipFill>
        <p:spPr>
          <a:xfrm>
            <a:off x="789635" y="1603913"/>
            <a:ext cx="7660458" cy="4205216"/>
          </a:xfrm>
          <a:prstGeom prst="rect">
            <a:avLst/>
          </a:prstGeom>
        </p:spPr>
      </p:pic>
      <p:sp>
        <p:nvSpPr>
          <p:cNvPr id="4" name="ZoneTexte 3">
            <a:extLst>
              <a:ext uri="{FF2B5EF4-FFF2-40B4-BE49-F238E27FC236}">
                <a16:creationId xmlns:a16="http://schemas.microsoft.com/office/drawing/2014/main" id="{0359ED7B-7E70-CCF9-8B9A-AE3B1AD1FE2F}"/>
              </a:ext>
            </a:extLst>
          </p:cNvPr>
          <p:cNvSpPr txBox="1"/>
          <p:nvPr/>
        </p:nvSpPr>
        <p:spPr>
          <a:xfrm>
            <a:off x="9341224" y="1603913"/>
            <a:ext cx="8157141" cy="4801314"/>
          </a:xfrm>
          <a:prstGeom prst="rect">
            <a:avLst/>
          </a:prstGeom>
          <a:noFill/>
        </p:spPr>
        <p:txBody>
          <a:bodyPr wrap="square" rtlCol="0">
            <a:spAutoFit/>
          </a:bodyPr>
          <a:lstStyle/>
          <a:p>
            <a:pPr>
              <a:buNone/>
            </a:pPr>
            <a:r>
              <a:rPr lang="fr-BE" sz="3200" dirty="0">
                <a:solidFill>
                  <a:srgbClr val="7030A0"/>
                </a:solidFill>
                <a:effectLst/>
                <a:latin typeface="Nunito" panose="02000503030000020003" pitchFamily="2" charset="0"/>
                <a:ea typeface="Calibri" panose="020F0502020204030204" pitchFamily="34" charset="0"/>
                <a:cs typeface="Roboto" panose="02000000000000000000" pitchFamily="2" charset="0"/>
              </a:rPr>
              <a:t>"Le parcours n’est pas constitué seulement de rencontres catéchétiques </a:t>
            </a:r>
          </a:p>
          <a:p>
            <a:pPr>
              <a:buNone/>
            </a:pPr>
            <a:r>
              <a:rPr lang="fr-BE" sz="3200" dirty="0">
                <a:solidFill>
                  <a:srgbClr val="7030A0"/>
                </a:solidFill>
                <a:effectLst/>
                <a:latin typeface="Nunito" panose="02000503030000020003" pitchFamily="2" charset="0"/>
                <a:ea typeface="Calibri" panose="020F0502020204030204" pitchFamily="34" charset="0"/>
                <a:cs typeface="Roboto" panose="02000000000000000000" pitchFamily="2" charset="0"/>
              </a:rPr>
              <a:t>mais d’un </a:t>
            </a:r>
            <a:r>
              <a:rPr lang="fr-BE" sz="3200" b="1" dirty="0">
                <a:solidFill>
                  <a:srgbClr val="7030A0"/>
                </a:solidFill>
                <a:effectLst/>
                <a:latin typeface="Nunito" panose="02000503030000020003" pitchFamily="2" charset="0"/>
                <a:ea typeface="Calibri" panose="020F0502020204030204" pitchFamily="34" charset="0"/>
                <a:cs typeface="Roboto" panose="02000000000000000000" pitchFamily="2" charset="0"/>
              </a:rPr>
              <a:t>"va-et-vient" entre des rendez-vous catéchétiques et des rendez-vous liturgiques</a:t>
            </a:r>
            <a:r>
              <a:rPr lang="fr-BE" sz="3200" dirty="0">
                <a:solidFill>
                  <a:srgbClr val="7030A0"/>
                </a:solidFill>
                <a:effectLst/>
                <a:latin typeface="Nunito" panose="02000503030000020003" pitchFamily="2" charset="0"/>
                <a:ea typeface="Calibri" panose="020F0502020204030204" pitchFamily="34" charset="0"/>
                <a:cs typeface="Roboto" panose="02000000000000000000" pitchFamily="2" charset="0"/>
              </a:rPr>
              <a:t>. </a:t>
            </a:r>
          </a:p>
          <a:p>
            <a:pPr>
              <a:buNone/>
            </a:pPr>
            <a:endParaRPr lang="fr-FR" sz="3600" dirty="0">
              <a:solidFill>
                <a:srgbClr val="000000"/>
              </a:solidFill>
              <a:effectLst/>
              <a:latin typeface="Nunito" panose="02000503030000020003" pitchFamily="2" charset="0"/>
              <a:ea typeface="Calibri" panose="020F0502020204030204" pitchFamily="34" charset="0"/>
              <a:cs typeface="Roboto" panose="02000000000000000000" pitchFamily="2" charset="0"/>
            </a:endParaRPr>
          </a:p>
          <a:p>
            <a:pPr>
              <a:buNone/>
            </a:pPr>
            <a:r>
              <a:rPr lang="fr-BE" sz="3200" dirty="0">
                <a:solidFill>
                  <a:srgbClr val="7030A0"/>
                </a:solidFill>
                <a:effectLst/>
                <a:latin typeface="Nunito" panose="02000503030000020003" pitchFamily="2" charset="0"/>
                <a:ea typeface="Calibri" panose="020F0502020204030204" pitchFamily="34" charset="0"/>
                <a:cs typeface="Roboto" panose="02000000000000000000" pitchFamily="2" charset="0"/>
              </a:rPr>
              <a:t>La liturgie est essentielle à l’initiation chrétienne. C’est un lieu privilégié où Dieu vient à notre rencontre. "</a:t>
            </a:r>
            <a:endParaRPr lang="fr-FR" sz="3600" dirty="0">
              <a:solidFill>
                <a:srgbClr val="000000"/>
              </a:solidFill>
              <a:effectLst/>
              <a:latin typeface="Nunito" panose="02000503030000020003" pitchFamily="2" charset="0"/>
              <a:ea typeface="Calibri" panose="020F0502020204030204" pitchFamily="34" charset="0"/>
              <a:cs typeface="Roboto" panose="02000000000000000000" pitchFamily="2" charset="0"/>
            </a:endParaRPr>
          </a:p>
          <a:p>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37"/>
        <p:cNvGrpSpPr/>
        <p:nvPr/>
      </p:nvGrpSpPr>
      <p:grpSpPr>
        <a:xfrm>
          <a:off x="0" y="0"/>
          <a:ext cx="0" cy="0"/>
          <a:chOff x="0" y="0"/>
          <a:chExt cx="0" cy="0"/>
        </a:xfrm>
      </p:grpSpPr>
      <p:sp>
        <p:nvSpPr>
          <p:cNvPr id="138" name="Google Shape;138;p14"/>
          <p:cNvSpPr txBox="1"/>
          <p:nvPr/>
        </p:nvSpPr>
        <p:spPr>
          <a:xfrm>
            <a:off x="1028699" y="1555370"/>
            <a:ext cx="13332759" cy="15390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Mais quelle catéchèse ?</a:t>
            </a:r>
            <a:endParaRPr lang="fr-BE" noProof="0" dirty="0"/>
          </a:p>
        </p:txBody>
      </p:sp>
      <p:sp>
        <p:nvSpPr>
          <p:cNvPr id="139" name="Google Shape;139;p14"/>
          <p:cNvSpPr txBox="1"/>
          <p:nvPr/>
        </p:nvSpPr>
        <p:spPr>
          <a:xfrm>
            <a:off x="1028699" y="3239042"/>
            <a:ext cx="6427800" cy="2123658"/>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fr-FR" sz="3000" b="0" i="0" u="none" strike="noStrike" cap="none" noProof="0" dirty="0">
                <a:solidFill>
                  <a:srgbClr val="7030A0"/>
                </a:solidFill>
                <a:latin typeface="Nunito"/>
                <a:ea typeface="Nunito"/>
                <a:cs typeface="Nunito"/>
                <a:sym typeface="Nunito"/>
              </a:rPr>
              <a:t>En amont de la liturgie, la catéchèse donne des clés pour entrer dans le langage symbolique et biblique de la liturgie. </a:t>
            </a:r>
            <a:endParaRPr lang="fr-BE" noProof="0" dirty="0">
              <a:solidFill>
                <a:srgbClr val="7030A0"/>
              </a:solidFill>
            </a:endParaRPr>
          </a:p>
        </p:txBody>
      </p:sp>
      <p:sp>
        <p:nvSpPr>
          <p:cNvPr id="140" name="Google Shape;140;p14"/>
          <p:cNvSpPr txBox="1"/>
          <p:nvPr/>
        </p:nvSpPr>
        <p:spPr>
          <a:xfrm>
            <a:off x="7695078" y="5668920"/>
            <a:ext cx="6427800" cy="1840504"/>
          </a:xfrm>
          <a:prstGeom prst="rect">
            <a:avLst/>
          </a:prstGeom>
          <a:noFill/>
          <a:ln>
            <a:noFill/>
          </a:ln>
        </p:spPr>
        <p:txBody>
          <a:bodyPr spcFirstLastPara="1" wrap="square" lIns="0" tIns="0" rIns="0" bIns="0" anchor="t" anchorCtr="0">
            <a:spAutoFit/>
          </a:bodyPr>
          <a:lstStyle/>
          <a:p>
            <a:pPr marL="457200" marR="0" lvl="0" indent="-457200" algn="l" rtl="0">
              <a:lnSpc>
                <a:spcPct val="115000"/>
              </a:lnSpc>
              <a:spcBef>
                <a:spcPts val="0"/>
              </a:spcBef>
              <a:spcAft>
                <a:spcPts val="0"/>
              </a:spcAft>
              <a:buFont typeface="Arial" panose="020B0604020202020204" pitchFamily="34" charset="0"/>
              <a:buChar char="•"/>
            </a:pPr>
            <a:r>
              <a:rPr lang="fr-FR" sz="3000" b="0" i="0" u="none" strike="noStrike" cap="none" noProof="0" dirty="0">
                <a:solidFill>
                  <a:srgbClr val="025A40"/>
                </a:solidFill>
                <a:latin typeface="Nunito"/>
                <a:ea typeface="Nunito"/>
                <a:cs typeface="Nunito"/>
                <a:sym typeface="Nunito"/>
              </a:rPr>
              <a:t>rendre la liturgie audible</a:t>
            </a:r>
          </a:p>
          <a:p>
            <a:pPr marL="457200" marR="0" lvl="0" indent="-457200" algn="l" rtl="0">
              <a:lnSpc>
                <a:spcPct val="115000"/>
              </a:lnSpc>
              <a:spcBef>
                <a:spcPts val="0"/>
              </a:spcBef>
              <a:spcAft>
                <a:spcPts val="0"/>
              </a:spcAft>
              <a:buFont typeface="Arial" panose="020B0604020202020204" pitchFamily="34" charset="0"/>
              <a:buChar char="•"/>
            </a:pPr>
            <a:r>
              <a:rPr lang="fr-FR" sz="3000" b="0" i="0" u="none" strike="noStrike" cap="none" noProof="0" dirty="0">
                <a:solidFill>
                  <a:srgbClr val="025A40"/>
                </a:solidFill>
                <a:latin typeface="Nunito"/>
                <a:ea typeface="Nunito"/>
                <a:cs typeface="Nunito"/>
                <a:sym typeface="Nunito"/>
              </a:rPr>
              <a:t>rendre les personnes disponibles à la rencontre avec Dieu </a:t>
            </a:r>
          </a:p>
          <a:p>
            <a:pPr marL="0" marR="0" lvl="0" indent="0" algn="l" rtl="0">
              <a:lnSpc>
                <a:spcPct val="115000"/>
              </a:lnSpc>
              <a:spcBef>
                <a:spcPts val="0"/>
              </a:spcBef>
              <a:spcAft>
                <a:spcPts val="0"/>
              </a:spcAft>
              <a:buNone/>
            </a:pPr>
            <a:endParaRPr lang="fr-BE" noProof="0" dirty="0"/>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37">
          <a:extLst>
            <a:ext uri="{FF2B5EF4-FFF2-40B4-BE49-F238E27FC236}">
              <a16:creationId xmlns:a16="http://schemas.microsoft.com/office/drawing/2014/main" id="{7CDB0C12-2237-118F-A2E9-A4B18F41BF35}"/>
            </a:ext>
          </a:extLst>
        </p:cNvPr>
        <p:cNvGrpSpPr/>
        <p:nvPr/>
      </p:nvGrpSpPr>
      <p:grpSpPr>
        <a:xfrm>
          <a:off x="0" y="0"/>
          <a:ext cx="0" cy="0"/>
          <a:chOff x="0" y="0"/>
          <a:chExt cx="0" cy="0"/>
        </a:xfrm>
      </p:grpSpPr>
      <p:sp>
        <p:nvSpPr>
          <p:cNvPr id="138" name="Google Shape;138;p14">
            <a:extLst>
              <a:ext uri="{FF2B5EF4-FFF2-40B4-BE49-F238E27FC236}">
                <a16:creationId xmlns:a16="http://schemas.microsoft.com/office/drawing/2014/main" id="{A340471C-BC89-A960-CB38-61FCEEFBB297}"/>
              </a:ext>
            </a:extLst>
          </p:cNvPr>
          <p:cNvSpPr txBox="1"/>
          <p:nvPr/>
        </p:nvSpPr>
        <p:spPr>
          <a:xfrm>
            <a:off x="1028699" y="1555370"/>
            <a:ext cx="16936572" cy="3078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10001" b="0" i="0" u="none" strike="noStrike" cap="none" noProof="0" dirty="0">
                <a:solidFill>
                  <a:srgbClr val="025A40"/>
                </a:solidFill>
                <a:latin typeface="Kalam"/>
                <a:ea typeface="Kalam"/>
                <a:cs typeface="Kalam"/>
                <a:sym typeface="Kalam"/>
              </a:rPr>
              <a:t>Qu'est-ce qui rend l'expérience liturgique difficilement audible</a:t>
            </a:r>
            <a:endParaRPr lang="fr-BE" noProof="0" dirty="0"/>
          </a:p>
        </p:txBody>
      </p:sp>
      <p:sp>
        <p:nvSpPr>
          <p:cNvPr id="140" name="Google Shape;140;p14">
            <a:extLst>
              <a:ext uri="{FF2B5EF4-FFF2-40B4-BE49-F238E27FC236}">
                <a16:creationId xmlns:a16="http://schemas.microsoft.com/office/drawing/2014/main" id="{196688C8-B21D-55AD-0C43-D2537E17A75C}"/>
              </a:ext>
            </a:extLst>
          </p:cNvPr>
          <p:cNvSpPr txBox="1"/>
          <p:nvPr/>
        </p:nvSpPr>
        <p:spPr>
          <a:xfrm>
            <a:off x="677851" y="4813265"/>
            <a:ext cx="9371584" cy="3079305"/>
          </a:xfrm>
          <a:prstGeom prst="rect">
            <a:avLst/>
          </a:prstGeom>
          <a:noFill/>
          <a:ln>
            <a:noFill/>
          </a:ln>
        </p:spPr>
        <p:txBody>
          <a:bodyPr spcFirstLastPara="1" wrap="square" lIns="0" tIns="0" rIns="0" bIns="0" anchor="t" anchorCtr="0">
            <a:spAutoFit/>
          </a:bodyPr>
          <a:lstStyle/>
          <a:p>
            <a:pPr marR="0" lvl="0" algn="l" rtl="0">
              <a:lnSpc>
                <a:spcPct val="115000"/>
              </a:lnSpc>
              <a:spcBef>
                <a:spcPts val="0"/>
              </a:spcBef>
              <a:spcAft>
                <a:spcPts val="0"/>
              </a:spcAft>
            </a:pPr>
            <a:r>
              <a:rPr lang="fr-FR" sz="3000" b="0" i="0" u="none" strike="noStrike" cap="none" noProof="0" dirty="0">
                <a:solidFill>
                  <a:srgbClr val="025A40"/>
                </a:solidFill>
                <a:latin typeface="Nunito"/>
                <a:ea typeface="Nunito"/>
                <a:cs typeface="Nunito"/>
                <a:sym typeface="Nunito"/>
              </a:rPr>
              <a:t>•	</a:t>
            </a:r>
            <a:r>
              <a:rPr lang="fr-FR" sz="4000" b="0" i="0" u="none" strike="noStrike" cap="none" noProof="0" dirty="0">
                <a:solidFill>
                  <a:srgbClr val="025A40"/>
                </a:solidFill>
                <a:latin typeface="Nunito"/>
                <a:ea typeface="Nunito"/>
                <a:cs typeface="Nunito"/>
                <a:sym typeface="Nunito"/>
              </a:rPr>
              <a:t>L'atmosphère qui nous place dans un ailleurs</a:t>
            </a:r>
          </a:p>
          <a:p>
            <a:pPr marR="0" lvl="0" algn="l" rtl="0">
              <a:lnSpc>
                <a:spcPct val="115000"/>
              </a:lnSpc>
              <a:spcBef>
                <a:spcPts val="0"/>
              </a:spcBef>
              <a:spcAft>
                <a:spcPts val="0"/>
              </a:spcAft>
            </a:pPr>
            <a:r>
              <a:rPr lang="fr-FR" sz="4000" b="0" i="0" u="none" strike="noStrike" cap="none" noProof="0" dirty="0">
                <a:solidFill>
                  <a:srgbClr val="025A40"/>
                </a:solidFill>
                <a:latin typeface="Nunito"/>
                <a:ea typeface="Nunito"/>
                <a:cs typeface="Nunito"/>
                <a:sym typeface="Nunito"/>
              </a:rPr>
              <a:t>•	Une façon particulière de parler </a:t>
            </a:r>
          </a:p>
          <a:p>
            <a:pPr marR="0" lvl="0" algn="l" rtl="0">
              <a:lnSpc>
                <a:spcPct val="115000"/>
              </a:lnSpc>
              <a:spcBef>
                <a:spcPts val="0"/>
              </a:spcBef>
              <a:spcAft>
                <a:spcPts val="0"/>
              </a:spcAft>
            </a:pPr>
            <a:r>
              <a:rPr lang="fr-FR" sz="4000" b="0" i="0" u="none" strike="noStrike" cap="none" noProof="0" dirty="0">
                <a:solidFill>
                  <a:srgbClr val="025A40"/>
                </a:solidFill>
                <a:latin typeface="Nunito"/>
                <a:ea typeface="Nunito"/>
                <a:cs typeface="Nunito"/>
                <a:sym typeface="Nunito"/>
              </a:rPr>
              <a:t>•	Des gestes particuliers </a:t>
            </a:r>
          </a:p>
          <a:p>
            <a:pPr marL="0" marR="0" lvl="0" indent="0" algn="l" rtl="0">
              <a:lnSpc>
                <a:spcPct val="115000"/>
              </a:lnSpc>
              <a:spcBef>
                <a:spcPts val="0"/>
              </a:spcBef>
              <a:spcAft>
                <a:spcPts val="0"/>
              </a:spcAft>
              <a:buNone/>
            </a:pPr>
            <a:endParaRPr lang="fr-BE" noProof="0" dirty="0"/>
          </a:p>
        </p:txBody>
      </p:sp>
      <p:sp>
        <p:nvSpPr>
          <p:cNvPr id="2" name="Google Shape;140;p14">
            <a:extLst>
              <a:ext uri="{FF2B5EF4-FFF2-40B4-BE49-F238E27FC236}">
                <a16:creationId xmlns:a16="http://schemas.microsoft.com/office/drawing/2014/main" id="{22B4F6F0-12FF-6D53-204C-ECD0F0DC9496}"/>
              </a:ext>
            </a:extLst>
          </p:cNvPr>
          <p:cNvSpPr txBox="1"/>
          <p:nvPr/>
        </p:nvSpPr>
        <p:spPr>
          <a:xfrm>
            <a:off x="8238565" y="7117413"/>
            <a:ext cx="9371584" cy="1663532"/>
          </a:xfrm>
          <a:prstGeom prst="rect">
            <a:avLst/>
          </a:prstGeom>
          <a:noFill/>
          <a:ln>
            <a:noFill/>
          </a:ln>
        </p:spPr>
        <p:txBody>
          <a:bodyPr spcFirstLastPara="1" wrap="square" lIns="0" tIns="0" rIns="0" bIns="0" anchor="t" anchorCtr="0">
            <a:spAutoFit/>
          </a:bodyPr>
          <a:lstStyle/>
          <a:p>
            <a:pPr marR="0" lvl="0" algn="l" rtl="0">
              <a:lnSpc>
                <a:spcPct val="115000"/>
              </a:lnSpc>
              <a:spcBef>
                <a:spcPts val="0"/>
              </a:spcBef>
              <a:spcAft>
                <a:spcPts val="0"/>
              </a:spcAft>
            </a:pPr>
            <a:r>
              <a:rPr lang="fr-FR" sz="3000" b="0" i="0" u="none" strike="noStrike" cap="none" noProof="0" dirty="0">
                <a:solidFill>
                  <a:srgbClr val="025A40"/>
                </a:solidFill>
                <a:latin typeface="Nunito"/>
                <a:ea typeface="Nunito"/>
                <a:cs typeface="Nunito"/>
                <a:sym typeface="Nunito"/>
              </a:rPr>
              <a:t>	</a:t>
            </a:r>
            <a:r>
              <a:rPr lang="fr-FR" sz="4000" b="0" i="0" u="none" strike="noStrike" cap="none" noProof="0" dirty="0">
                <a:solidFill>
                  <a:srgbClr val="C00000"/>
                </a:solidFill>
                <a:latin typeface="Nunito"/>
                <a:ea typeface="Nunito"/>
                <a:cs typeface="Nunito"/>
                <a:sym typeface="Nunito"/>
              </a:rPr>
              <a:t>au-delà des mots, des gestes expérimenter l’amour de Dieu pour moi</a:t>
            </a:r>
          </a:p>
          <a:p>
            <a:pPr marL="0" marR="0" lvl="0" indent="0" algn="l" rtl="0">
              <a:lnSpc>
                <a:spcPct val="115000"/>
              </a:lnSpc>
              <a:spcBef>
                <a:spcPts val="0"/>
              </a:spcBef>
              <a:spcAft>
                <a:spcPts val="0"/>
              </a:spcAft>
              <a:buNone/>
            </a:pPr>
            <a:endParaRPr lang="fr-BE" noProof="0" dirty="0"/>
          </a:p>
        </p:txBody>
      </p:sp>
      <p:sp>
        <p:nvSpPr>
          <p:cNvPr id="5" name="Google Shape;323;p23">
            <a:extLst>
              <a:ext uri="{FF2B5EF4-FFF2-40B4-BE49-F238E27FC236}">
                <a16:creationId xmlns:a16="http://schemas.microsoft.com/office/drawing/2014/main" id="{3E5D0E62-362A-6DA9-A164-75965E7F68F0}"/>
              </a:ext>
            </a:extLst>
          </p:cNvPr>
          <p:cNvSpPr/>
          <p:nvPr/>
        </p:nvSpPr>
        <p:spPr>
          <a:xfrm rot="5400000">
            <a:off x="5406975" y="6125072"/>
            <a:ext cx="1318763" cy="3303445"/>
          </a:xfrm>
          <a:custGeom>
            <a:avLst/>
            <a:gdLst/>
            <a:ahLst/>
            <a:cxnLst/>
            <a:rect l="l" t="t" r="r" b="b"/>
            <a:pathLst>
              <a:path w="1386840" h="5586730" extrusionOk="0">
                <a:moveTo>
                  <a:pt x="575310" y="5581650"/>
                </a:moveTo>
                <a:cubicBezTo>
                  <a:pt x="575310" y="5523230"/>
                  <a:pt x="571500" y="5466080"/>
                  <a:pt x="575310" y="5407660"/>
                </a:cubicBezTo>
                <a:cubicBezTo>
                  <a:pt x="589280" y="5208270"/>
                  <a:pt x="609600" y="5008880"/>
                  <a:pt x="621030" y="4809490"/>
                </a:cubicBezTo>
                <a:cubicBezTo>
                  <a:pt x="641350" y="4462780"/>
                  <a:pt x="669290" y="4114800"/>
                  <a:pt x="674370" y="3768090"/>
                </a:cubicBezTo>
                <a:cubicBezTo>
                  <a:pt x="681990" y="3157220"/>
                  <a:pt x="675640" y="2546350"/>
                  <a:pt x="674370" y="1935480"/>
                </a:cubicBezTo>
                <a:cubicBezTo>
                  <a:pt x="673100" y="1480820"/>
                  <a:pt x="669290" y="1027430"/>
                  <a:pt x="665480" y="572770"/>
                </a:cubicBezTo>
                <a:cubicBezTo>
                  <a:pt x="664210" y="482600"/>
                  <a:pt x="660400" y="392430"/>
                  <a:pt x="650240" y="300990"/>
                </a:cubicBezTo>
                <a:cubicBezTo>
                  <a:pt x="643890" y="313690"/>
                  <a:pt x="637540" y="326390"/>
                  <a:pt x="631190" y="339090"/>
                </a:cubicBezTo>
                <a:cubicBezTo>
                  <a:pt x="515620" y="575310"/>
                  <a:pt x="378460" y="797560"/>
                  <a:pt x="205740" y="996950"/>
                </a:cubicBezTo>
                <a:cubicBezTo>
                  <a:pt x="173990" y="1033780"/>
                  <a:pt x="140970" y="1068070"/>
                  <a:pt x="104140" y="1099820"/>
                </a:cubicBezTo>
                <a:cubicBezTo>
                  <a:pt x="82550" y="1118870"/>
                  <a:pt x="55880" y="1156970"/>
                  <a:pt x="26670" y="1130300"/>
                </a:cubicBezTo>
                <a:cubicBezTo>
                  <a:pt x="0" y="1106170"/>
                  <a:pt x="34290" y="1075690"/>
                  <a:pt x="49530" y="1052830"/>
                </a:cubicBezTo>
                <a:cubicBezTo>
                  <a:pt x="86360" y="998220"/>
                  <a:pt x="125730" y="944880"/>
                  <a:pt x="165100" y="890270"/>
                </a:cubicBezTo>
                <a:cubicBezTo>
                  <a:pt x="353060" y="626110"/>
                  <a:pt x="514350" y="349250"/>
                  <a:pt x="641350" y="50800"/>
                </a:cubicBezTo>
                <a:cubicBezTo>
                  <a:pt x="648970" y="33020"/>
                  <a:pt x="670560" y="16510"/>
                  <a:pt x="689610" y="8890"/>
                </a:cubicBezTo>
                <a:cubicBezTo>
                  <a:pt x="715010" y="0"/>
                  <a:pt x="735330" y="17780"/>
                  <a:pt x="749300" y="39370"/>
                </a:cubicBezTo>
                <a:cubicBezTo>
                  <a:pt x="923290" y="293370"/>
                  <a:pt x="1097280" y="547370"/>
                  <a:pt x="1268730" y="801370"/>
                </a:cubicBezTo>
                <a:cubicBezTo>
                  <a:pt x="1310640" y="863600"/>
                  <a:pt x="1343660" y="932180"/>
                  <a:pt x="1380490" y="998220"/>
                </a:cubicBezTo>
                <a:cubicBezTo>
                  <a:pt x="1385570" y="1007110"/>
                  <a:pt x="1386840" y="1019810"/>
                  <a:pt x="1384300" y="1033780"/>
                </a:cubicBezTo>
                <a:cubicBezTo>
                  <a:pt x="1154430" y="791210"/>
                  <a:pt x="969010" y="513080"/>
                  <a:pt x="756920" y="252730"/>
                </a:cubicBezTo>
                <a:cubicBezTo>
                  <a:pt x="762000" y="323850"/>
                  <a:pt x="769620" y="393700"/>
                  <a:pt x="770890" y="462280"/>
                </a:cubicBezTo>
                <a:cubicBezTo>
                  <a:pt x="775970" y="798830"/>
                  <a:pt x="781050" y="1135380"/>
                  <a:pt x="782320" y="1471930"/>
                </a:cubicBezTo>
                <a:cubicBezTo>
                  <a:pt x="784860" y="1982470"/>
                  <a:pt x="787400" y="2493010"/>
                  <a:pt x="784860" y="3003550"/>
                </a:cubicBezTo>
                <a:cubicBezTo>
                  <a:pt x="783590" y="3470910"/>
                  <a:pt x="765810" y="3937000"/>
                  <a:pt x="730250" y="4403090"/>
                </a:cubicBezTo>
                <a:cubicBezTo>
                  <a:pt x="702310" y="4770120"/>
                  <a:pt x="665480" y="5137150"/>
                  <a:pt x="607060" y="5500370"/>
                </a:cubicBezTo>
                <a:cubicBezTo>
                  <a:pt x="601980" y="5529580"/>
                  <a:pt x="593090" y="5558790"/>
                  <a:pt x="585470" y="5586730"/>
                </a:cubicBezTo>
                <a:cubicBezTo>
                  <a:pt x="582930" y="5582920"/>
                  <a:pt x="579120" y="5582920"/>
                  <a:pt x="575310" y="5581650"/>
                </a:cubicBezTo>
                <a:close/>
              </a:path>
            </a:pathLst>
          </a:custGeom>
          <a:solidFill>
            <a:srgbClr val="F6D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Tree>
    <p:extLst>
      <p:ext uri="{BB962C8B-B14F-4D97-AF65-F5344CB8AC3E}">
        <p14:creationId xmlns:p14="http://schemas.microsoft.com/office/powerpoint/2010/main" val="123532424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37">
          <a:extLst>
            <a:ext uri="{FF2B5EF4-FFF2-40B4-BE49-F238E27FC236}">
              <a16:creationId xmlns:a16="http://schemas.microsoft.com/office/drawing/2014/main" id="{5B54F0E0-57FC-5755-C862-050CB069BCEA}"/>
            </a:ext>
          </a:extLst>
        </p:cNvPr>
        <p:cNvGrpSpPr/>
        <p:nvPr/>
      </p:nvGrpSpPr>
      <p:grpSpPr>
        <a:xfrm>
          <a:off x="0" y="0"/>
          <a:ext cx="0" cy="0"/>
          <a:chOff x="0" y="0"/>
          <a:chExt cx="0" cy="0"/>
        </a:xfrm>
      </p:grpSpPr>
      <p:sp>
        <p:nvSpPr>
          <p:cNvPr id="138" name="Google Shape;138;p14">
            <a:extLst>
              <a:ext uri="{FF2B5EF4-FFF2-40B4-BE49-F238E27FC236}">
                <a16:creationId xmlns:a16="http://schemas.microsoft.com/office/drawing/2014/main" id="{2D7789BB-0315-2C0C-60E6-18205DA15193}"/>
              </a:ext>
            </a:extLst>
          </p:cNvPr>
          <p:cNvSpPr txBox="1"/>
          <p:nvPr/>
        </p:nvSpPr>
        <p:spPr>
          <a:xfrm>
            <a:off x="1028699" y="1555370"/>
            <a:ext cx="16936572"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7200" b="0" i="0" u="none" strike="noStrike" cap="none" noProof="0" dirty="0">
                <a:solidFill>
                  <a:srgbClr val="025A40"/>
                </a:solidFill>
                <a:latin typeface="Kalam"/>
                <a:ea typeface="Kalam"/>
                <a:cs typeface="Kalam"/>
                <a:sym typeface="Kalam"/>
              </a:rPr>
              <a:t>C'est donc par un parcours catéchétique consistant, initiant au kérygme en tant qu'expérience de communion avec le Christ que l'on pourra rendre la liturgie audible par les personnes </a:t>
            </a:r>
            <a:endParaRPr lang="fr-BE" sz="1000" noProof="0" dirty="0"/>
          </a:p>
        </p:txBody>
      </p:sp>
    </p:spTree>
    <p:extLst>
      <p:ext uri="{BB962C8B-B14F-4D97-AF65-F5344CB8AC3E}">
        <p14:creationId xmlns:p14="http://schemas.microsoft.com/office/powerpoint/2010/main" val="190392061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07">
          <a:extLst>
            <a:ext uri="{FF2B5EF4-FFF2-40B4-BE49-F238E27FC236}">
              <a16:creationId xmlns:a16="http://schemas.microsoft.com/office/drawing/2014/main" id="{983DC159-E10B-BD62-C154-B63F61D407B8}"/>
            </a:ext>
          </a:extLst>
        </p:cNvPr>
        <p:cNvGrpSpPr/>
        <p:nvPr/>
      </p:nvGrpSpPr>
      <p:grpSpPr>
        <a:xfrm>
          <a:off x="0" y="0"/>
          <a:ext cx="0" cy="0"/>
          <a:chOff x="0" y="0"/>
          <a:chExt cx="0" cy="0"/>
        </a:xfrm>
      </p:grpSpPr>
      <p:pic>
        <p:nvPicPr>
          <p:cNvPr id="3" name="Image 2" descr="Une image contenant texte, capture d’écran, cercle&#10;&#10;Le contenu généré par l’IA peut être incorrect.">
            <a:extLst>
              <a:ext uri="{FF2B5EF4-FFF2-40B4-BE49-F238E27FC236}">
                <a16:creationId xmlns:a16="http://schemas.microsoft.com/office/drawing/2014/main" id="{46DDA002-71B1-0383-1684-0695D41C6499}"/>
              </a:ext>
            </a:extLst>
          </p:cNvPr>
          <p:cNvPicPr>
            <a:picLocks noChangeAspect="1"/>
          </p:cNvPicPr>
          <p:nvPr/>
        </p:nvPicPr>
        <p:blipFill>
          <a:blip r:embed="rId3"/>
          <a:stretch>
            <a:fillRect/>
          </a:stretch>
        </p:blipFill>
        <p:spPr>
          <a:xfrm>
            <a:off x="789635" y="1603913"/>
            <a:ext cx="7660458" cy="4205216"/>
          </a:xfrm>
          <a:prstGeom prst="rect">
            <a:avLst/>
          </a:prstGeom>
        </p:spPr>
      </p:pic>
      <p:sp>
        <p:nvSpPr>
          <p:cNvPr id="4" name="ZoneTexte 3">
            <a:extLst>
              <a:ext uri="{FF2B5EF4-FFF2-40B4-BE49-F238E27FC236}">
                <a16:creationId xmlns:a16="http://schemas.microsoft.com/office/drawing/2014/main" id="{33BC6993-CC01-D1E7-1EBB-3F60741860D8}"/>
              </a:ext>
            </a:extLst>
          </p:cNvPr>
          <p:cNvSpPr txBox="1"/>
          <p:nvPr/>
        </p:nvSpPr>
        <p:spPr>
          <a:xfrm>
            <a:off x="9341224" y="1603913"/>
            <a:ext cx="8157141" cy="3477875"/>
          </a:xfrm>
          <a:prstGeom prst="rect">
            <a:avLst/>
          </a:prstGeom>
          <a:noFill/>
        </p:spPr>
        <p:txBody>
          <a:bodyPr wrap="square" rtlCol="0">
            <a:spAutoFit/>
          </a:bodyPr>
          <a:lstStyle/>
          <a:p>
            <a:pPr>
              <a:buNone/>
            </a:pPr>
            <a:r>
              <a:rPr lang="fr-FR" sz="4400" dirty="0">
                <a:solidFill>
                  <a:srgbClr val="7030A0"/>
                </a:solidFill>
                <a:effectLst/>
                <a:latin typeface="Nunito" panose="02000503030000020003" pitchFamily="2" charset="0"/>
                <a:ea typeface="Calibri" panose="020F0502020204030204" pitchFamily="34" charset="0"/>
                <a:cs typeface="Roboto" panose="02000000000000000000" pitchFamily="2" charset="0"/>
              </a:rPr>
              <a:t>Elle permet une “</a:t>
            </a:r>
            <a:r>
              <a:rPr lang="fr-FR" sz="4400" b="1" dirty="0">
                <a:solidFill>
                  <a:srgbClr val="7030A0"/>
                </a:solidFill>
                <a:effectLst/>
                <a:latin typeface="Nunito" panose="02000503030000020003" pitchFamily="2" charset="0"/>
                <a:ea typeface="Calibri" panose="020F0502020204030204" pitchFamily="34" charset="0"/>
                <a:cs typeface="Roboto" panose="02000000000000000000" pitchFamily="2" charset="0"/>
              </a:rPr>
              <a:t>participation active</a:t>
            </a:r>
            <a:r>
              <a:rPr lang="fr-FR" sz="4400" dirty="0">
                <a:solidFill>
                  <a:srgbClr val="7030A0"/>
                </a:solidFill>
                <a:effectLst/>
                <a:latin typeface="Nunito" panose="02000503030000020003" pitchFamily="2" charset="0"/>
                <a:ea typeface="Calibri" panose="020F0502020204030204" pitchFamily="34" charset="0"/>
                <a:cs typeface="Roboto" panose="02000000000000000000" pitchFamily="2" charset="0"/>
              </a:rPr>
              <a:t>” aux célébrations et un lien avec la vie quotidienne, où Dieu là aussi, vient à la rencontre</a:t>
            </a:r>
            <a:r>
              <a:rPr lang="fr-FR" sz="3200" dirty="0">
                <a:solidFill>
                  <a:srgbClr val="7030A0"/>
                </a:solidFill>
                <a:effectLst/>
                <a:latin typeface="Nunito" panose="02000503030000020003" pitchFamily="2" charset="0"/>
                <a:ea typeface="Calibri" panose="020F0502020204030204" pitchFamily="34" charset="0"/>
                <a:cs typeface="Roboto" panose="02000000000000000000" pitchFamily="2" charset="0"/>
              </a:rPr>
              <a:t>. </a:t>
            </a:r>
            <a:endParaRPr lang="fr-FR" dirty="0"/>
          </a:p>
        </p:txBody>
      </p:sp>
    </p:spTree>
    <p:extLst>
      <p:ext uri="{BB962C8B-B14F-4D97-AF65-F5344CB8AC3E}">
        <p14:creationId xmlns:p14="http://schemas.microsoft.com/office/powerpoint/2010/main" val="84230377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07">
          <a:extLst>
            <a:ext uri="{FF2B5EF4-FFF2-40B4-BE49-F238E27FC236}">
              <a16:creationId xmlns:a16="http://schemas.microsoft.com/office/drawing/2014/main" id="{9F8A20D4-B19B-B49D-73B9-0D1AA59D900B}"/>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4C20C94E-B356-1565-B998-397E999244A3}"/>
              </a:ext>
            </a:extLst>
          </p:cNvPr>
          <p:cNvSpPr txBox="1"/>
          <p:nvPr/>
        </p:nvSpPr>
        <p:spPr>
          <a:xfrm>
            <a:off x="1882559" y="3037889"/>
            <a:ext cx="13720092" cy="646331"/>
          </a:xfrm>
          <a:prstGeom prst="rect">
            <a:avLst/>
          </a:prstGeom>
          <a:noFill/>
        </p:spPr>
        <p:txBody>
          <a:bodyPr wrap="square" rtlCol="0">
            <a:spAutoFit/>
          </a:bodyPr>
          <a:lstStyle/>
          <a:p>
            <a:r>
              <a:rPr lang="fr-BE" sz="3600" dirty="0">
                <a:latin typeface="Nunito" panose="02000503030000020003" pitchFamily="2" charset="0"/>
              </a:rPr>
              <a:t>Être accordé à ce qui est chanté</a:t>
            </a:r>
            <a:endParaRPr lang="fr-FR" sz="3600" dirty="0">
              <a:latin typeface="Nunito" panose="02000503030000020003" pitchFamily="2" charset="0"/>
            </a:endParaRPr>
          </a:p>
        </p:txBody>
      </p:sp>
      <p:sp>
        <p:nvSpPr>
          <p:cNvPr id="2" name="Google Shape;138;p14">
            <a:extLst>
              <a:ext uri="{FF2B5EF4-FFF2-40B4-BE49-F238E27FC236}">
                <a16:creationId xmlns:a16="http://schemas.microsoft.com/office/drawing/2014/main" id="{98BA964E-A58C-7BBB-8A91-B4ABA9367988}"/>
              </a:ext>
            </a:extLst>
          </p:cNvPr>
          <p:cNvSpPr txBox="1"/>
          <p:nvPr/>
        </p:nvSpPr>
        <p:spPr>
          <a:xfrm>
            <a:off x="1028699" y="1555370"/>
            <a:ext cx="16936572" cy="15390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10001" b="0" i="0" u="none" strike="noStrike" cap="none" noProof="0" dirty="0">
                <a:solidFill>
                  <a:srgbClr val="025A40"/>
                </a:solidFill>
                <a:latin typeface="Kalam"/>
                <a:ea typeface="Kalam"/>
                <a:cs typeface="Kalam"/>
                <a:sym typeface="Kalam"/>
              </a:rPr>
              <a:t>La participation active ?</a:t>
            </a:r>
            <a:endParaRPr lang="fr-BE" noProof="0" dirty="0"/>
          </a:p>
        </p:txBody>
      </p:sp>
      <p:sp>
        <p:nvSpPr>
          <p:cNvPr id="5" name="ZoneTexte 4">
            <a:extLst>
              <a:ext uri="{FF2B5EF4-FFF2-40B4-BE49-F238E27FC236}">
                <a16:creationId xmlns:a16="http://schemas.microsoft.com/office/drawing/2014/main" id="{D6CBD938-A82E-10CC-C4AA-D7CC1872E6A7}"/>
              </a:ext>
            </a:extLst>
          </p:cNvPr>
          <p:cNvSpPr txBox="1"/>
          <p:nvPr/>
        </p:nvSpPr>
        <p:spPr>
          <a:xfrm>
            <a:off x="747597" y="4057715"/>
            <a:ext cx="13720092" cy="646331"/>
          </a:xfrm>
          <a:prstGeom prst="rect">
            <a:avLst/>
          </a:prstGeom>
          <a:noFill/>
        </p:spPr>
        <p:txBody>
          <a:bodyPr wrap="square" rtlCol="0">
            <a:spAutoFit/>
          </a:bodyPr>
          <a:lstStyle/>
          <a:p>
            <a:r>
              <a:rPr lang="fr-BE" sz="3600" dirty="0">
                <a:latin typeface="Nunito" panose="02000503030000020003" pitchFamily="2" charset="0"/>
              </a:rPr>
              <a:t>Faire sien la prière du célébrant </a:t>
            </a:r>
            <a:endParaRPr lang="fr-FR" sz="3600" dirty="0">
              <a:latin typeface="Nunito" panose="02000503030000020003" pitchFamily="2" charset="0"/>
            </a:endParaRPr>
          </a:p>
        </p:txBody>
      </p:sp>
      <p:sp>
        <p:nvSpPr>
          <p:cNvPr id="6" name="ZoneTexte 5">
            <a:extLst>
              <a:ext uri="{FF2B5EF4-FFF2-40B4-BE49-F238E27FC236}">
                <a16:creationId xmlns:a16="http://schemas.microsoft.com/office/drawing/2014/main" id="{DA1A0101-0509-037E-8A45-63489F5E84F3}"/>
              </a:ext>
            </a:extLst>
          </p:cNvPr>
          <p:cNvSpPr txBox="1"/>
          <p:nvPr/>
        </p:nvSpPr>
        <p:spPr>
          <a:xfrm>
            <a:off x="8661250" y="3734549"/>
            <a:ext cx="13720092" cy="646331"/>
          </a:xfrm>
          <a:prstGeom prst="rect">
            <a:avLst/>
          </a:prstGeom>
          <a:noFill/>
        </p:spPr>
        <p:txBody>
          <a:bodyPr wrap="square" rtlCol="0">
            <a:spAutoFit/>
          </a:bodyPr>
          <a:lstStyle/>
          <a:p>
            <a:r>
              <a:rPr lang="fr-BE" sz="3600" dirty="0">
                <a:latin typeface="Nunito" panose="02000503030000020003" pitchFamily="2" charset="0"/>
              </a:rPr>
              <a:t>Recevoir la parole de Dieu</a:t>
            </a:r>
            <a:endParaRPr lang="fr-FR" sz="3600" dirty="0">
              <a:latin typeface="Nunito" panose="02000503030000020003" pitchFamily="2" charset="0"/>
            </a:endParaRPr>
          </a:p>
        </p:txBody>
      </p:sp>
      <p:sp>
        <p:nvSpPr>
          <p:cNvPr id="7" name="ZoneTexte 6">
            <a:extLst>
              <a:ext uri="{FF2B5EF4-FFF2-40B4-BE49-F238E27FC236}">
                <a16:creationId xmlns:a16="http://schemas.microsoft.com/office/drawing/2014/main" id="{C3648CD8-3090-34AD-ACB5-F6B0AC508CA6}"/>
              </a:ext>
            </a:extLst>
          </p:cNvPr>
          <p:cNvSpPr txBox="1"/>
          <p:nvPr/>
        </p:nvSpPr>
        <p:spPr>
          <a:xfrm>
            <a:off x="5161624" y="6310622"/>
            <a:ext cx="13720092" cy="1200329"/>
          </a:xfrm>
          <a:prstGeom prst="rect">
            <a:avLst/>
          </a:prstGeom>
          <a:noFill/>
        </p:spPr>
        <p:txBody>
          <a:bodyPr wrap="square" rtlCol="0">
            <a:spAutoFit/>
          </a:bodyPr>
          <a:lstStyle/>
          <a:p>
            <a:r>
              <a:rPr lang="fr-BE" sz="3600" dirty="0">
                <a:latin typeface="Nunito" panose="02000503030000020003" pitchFamily="2" charset="0"/>
              </a:rPr>
              <a:t>Vivre, pendant et après la liturgie, </a:t>
            </a:r>
          </a:p>
          <a:p>
            <a:r>
              <a:rPr lang="fr-BE" sz="3600" dirty="0">
                <a:latin typeface="Nunito" panose="02000503030000020003" pitchFamily="2" charset="0"/>
              </a:rPr>
              <a:t>en témoin de la foi, de l'espérance et de la charité</a:t>
            </a:r>
            <a:endParaRPr lang="fr-FR" sz="3600" dirty="0">
              <a:latin typeface="Nunito" panose="02000503030000020003" pitchFamily="2" charset="0"/>
            </a:endParaRPr>
          </a:p>
        </p:txBody>
      </p:sp>
      <p:sp>
        <p:nvSpPr>
          <p:cNvPr id="8" name="ZoneTexte 7">
            <a:extLst>
              <a:ext uri="{FF2B5EF4-FFF2-40B4-BE49-F238E27FC236}">
                <a16:creationId xmlns:a16="http://schemas.microsoft.com/office/drawing/2014/main" id="{3EE396FA-5A10-2154-88F7-80B16E3A0BA7}"/>
              </a:ext>
            </a:extLst>
          </p:cNvPr>
          <p:cNvSpPr txBox="1"/>
          <p:nvPr/>
        </p:nvSpPr>
        <p:spPr>
          <a:xfrm>
            <a:off x="747597" y="5009288"/>
            <a:ext cx="13720092" cy="1200329"/>
          </a:xfrm>
          <a:prstGeom prst="rect">
            <a:avLst/>
          </a:prstGeom>
          <a:noFill/>
        </p:spPr>
        <p:txBody>
          <a:bodyPr wrap="square" rtlCol="0">
            <a:spAutoFit/>
          </a:bodyPr>
          <a:lstStyle/>
          <a:p>
            <a:r>
              <a:rPr lang="fr-BE" sz="3600" dirty="0">
                <a:latin typeface="Nunito" panose="02000503030000020003" pitchFamily="2" charset="0"/>
              </a:rPr>
              <a:t>S'associer et participer à la prière de l'assemblée pour louer, rendre grâce et implorer</a:t>
            </a:r>
            <a:endParaRPr lang="fr-FR" sz="3600" dirty="0">
              <a:latin typeface="Nunito" panose="02000503030000020003" pitchFamily="2" charset="0"/>
            </a:endParaRPr>
          </a:p>
        </p:txBody>
      </p:sp>
      <p:sp>
        <p:nvSpPr>
          <p:cNvPr id="12" name="ZoneTexte 11">
            <a:extLst>
              <a:ext uri="{FF2B5EF4-FFF2-40B4-BE49-F238E27FC236}">
                <a16:creationId xmlns:a16="http://schemas.microsoft.com/office/drawing/2014/main" id="{814CD810-87C8-50E0-B104-42DB282E04C2}"/>
              </a:ext>
            </a:extLst>
          </p:cNvPr>
          <p:cNvSpPr txBox="1"/>
          <p:nvPr/>
        </p:nvSpPr>
        <p:spPr>
          <a:xfrm>
            <a:off x="2660500" y="8016900"/>
            <a:ext cx="13410079" cy="769441"/>
          </a:xfrm>
          <a:prstGeom prst="rect">
            <a:avLst/>
          </a:prstGeom>
          <a:noFill/>
        </p:spPr>
        <p:txBody>
          <a:bodyPr wrap="square">
            <a:spAutoFit/>
          </a:bodyPr>
          <a:lstStyle/>
          <a:p>
            <a:r>
              <a:rPr lang="fr-FR" sz="3600" dirty="0">
                <a:latin typeface="Nunito" panose="02000503030000020003" pitchFamily="2" charset="0"/>
              </a:rPr>
              <a:t>et ainsi </a:t>
            </a:r>
            <a:r>
              <a:rPr lang="fr-FR" sz="4400" b="1" dirty="0">
                <a:latin typeface="Nunito" panose="02000503030000020003" pitchFamily="2" charset="0"/>
              </a:rPr>
              <a:t>être conduits au mystère par l'Esprit Saint</a:t>
            </a:r>
            <a:r>
              <a:rPr lang="fr-FR" sz="3600" dirty="0">
                <a:latin typeface="Nunito" panose="02000503030000020003" pitchFamily="2" charset="0"/>
              </a:rPr>
              <a:t>.</a:t>
            </a:r>
          </a:p>
        </p:txBody>
      </p:sp>
    </p:spTree>
    <p:extLst>
      <p:ext uri="{BB962C8B-B14F-4D97-AF65-F5344CB8AC3E}">
        <p14:creationId xmlns:p14="http://schemas.microsoft.com/office/powerpoint/2010/main" val="121560986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grpId="0" nodeType="afterEffect">
                                  <p:stCondLst>
                                    <p:cond delay="1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750"/>
                            </p:stCondLst>
                            <p:childTnLst>
                              <p:par>
                                <p:cTn id="11" presetID="1"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4250"/>
                            </p:stCondLst>
                            <p:childTnLst>
                              <p:par>
                                <p:cTn id="14" presetID="1" presetClass="entr" presetSubtype="0" fill="hold" grpId="0" nodeType="afterEffect">
                                  <p:stCondLst>
                                    <p:cond delay="1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5750"/>
                            </p:stCondLst>
                            <p:childTnLst>
                              <p:par>
                                <p:cTn id="17" presetID="1"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250"/>
                            </p:stCondLst>
                            <p:childTnLst>
                              <p:par>
                                <p:cTn id="20" presetID="1" presetClass="entr" presetSubtype="0" fill="hold" grpId="0" nodeType="afterEffect">
                                  <p:stCondLst>
                                    <p:cond delay="125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07">
          <a:extLst>
            <a:ext uri="{FF2B5EF4-FFF2-40B4-BE49-F238E27FC236}">
              <a16:creationId xmlns:a16="http://schemas.microsoft.com/office/drawing/2014/main" id="{61E19AD1-1E7C-2CAD-F5C8-5747EB0EA5F8}"/>
            </a:ext>
          </a:extLst>
        </p:cNvPr>
        <p:cNvGrpSpPr/>
        <p:nvPr/>
      </p:nvGrpSpPr>
      <p:grpSpPr>
        <a:xfrm>
          <a:off x="0" y="0"/>
          <a:ext cx="0" cy="0"/>
          <a:chOff x="0" y="0"/>
          <a:chExt cx="0" cy="0"/>
        </a:xfrm>
      </p:grpSpPr>
      <p:pic>
        <p:nvPicPr>
          <p:cNvPr id="3" name="Image 2" descr="Une image contenant texte, capture d’écran, cercle&#10;&#10;Le contenu généré par l’IA peut être incorrect.">
            <a:extLst>
              <a:ext uri="{FF2B5EF4-FFF2-40B4-BE49-F238E27FC236}">
                <a16:creationId xmlns:a16="http://schemas.microsoft.com/office/drawing/2014/main" id="{3DFC6DF8-5D1E-7939-8C98-9347C092A945}"/>
              </a:ext>
            </a:extLst>
          </p:cNvPr>
          <p:cNvPicPr>
            <a:picLocks noChangeAspect="1"/>
          </p:cNvPicPr>
          <p:nvPr/>
        </p:nvPicPr>
        <p:blipFill>
          <a:blip r:embed="rId3"/>
          <a:stretch>
            <a:fillRect/>
          </a:stretch>
        </p:blipFill>
        <p:spPr>
          <a:xfrm>
            <a:off x="789635" y="1603913"/>
            <a:ext cx="7660458" cy="4205216"/>
          </a:xfrm>
          <a:prstGeom prst="rect">
            <a:avLst/>
          </a:prstGeom>
        </p:spPr>
      </p:pic>
      <p:sp>
        <p:nvSpPr>
          <p:cNvPr id="4" name="ZoneTexte 3">
            <a:extLst>
              <a:ext uri="{FF2B5EF4-FFF2-40B4-BE49-F238E27FC236}">
                <a16:creationId xmlns:a16="http://schemas.microsoft.com/office/drawing/2014/main" id="{FB4161FF-F0F2-405F-7D20-7CC524215BDF}"/>
              </a:ext>
            </a:extLst>
          </p:cNvPr>
          <p:cNvSpPr txBox="1"/>
          <p:nvPr/>
        </p:nvSpPr>
        <p:spPr>
          <a:xfrm>
            <a:off x="8686800" y="696128"/>
            <a:ext cx="9052560" cy="8217634"/>
          </a:xfrm>
          <a:prstGeom prst="rect">
            <a:avLst/>
          </a:prstGeom>
          <a:noFill/>
        </p:spPr>
        <p:txBody>
          <a:bodyPr wrap="square" rtlCol="0">
            <a:spAutoFit/>
          </a:bodyPr>
          <a:lstStyle/>
          <a:p>
            <a:pPr>
              <a:buNone/>
            </a:pPr>
            <a:r>
              <a:rPr lang="fr-FR" sz="4400" b="1" dirty="0">
                <a:solidFill>
                  <a:srgbClr val="7030A0"/>
                </a:solidFill>
                <a:effectLst/>
                <a:latin typeface="Nunito" panose="02000503030000020003" pitchFamily="2" charset="0"/>
                <a:ea typeface="Calibri" panose="020F0502020204030204" pitchFamily="34" charset="0"/>
                <a:cs typeface="Roboto" panose="02000000000000000000" pitchFamily="2" charset="0"/>
              </a:rPr>
              <a:t>Après la liturgie</a:t>
            </a:r>
            <a:r>
              <a:rPr lang="fr-FR" sz="4400" dirty="0">
                <a:solidFill>
                  <a:srgbClr val="7030A0"/>
                </a:solidFill>
                <a:effectLst/>
                <a:latin typeface="Nunito" panose="02000503030000020003" pitchFamily="2" charset="0"/>
                <a:ea typeface="Calibri" panose="020F0502020204030204" pitchFamily="34" charset="0"/>
                <a:cs typeface="Roboto" panose="02000000000000000000" pitchFamily="2" charset="0"/>
              </a:rPr>
              <a:t>, à partir des rites vécus, la catéchèse fait résonner cette expérience dans le concret de nos vies. C’est ce qu’on appelle la catéchèse mystagogique . Cela implique une attention particulière à la mise en œuvre de la liturgie. Une relecture catéchétique de ce qui est vécu dans la liturgie est essentielle pour découvrir progressivement comment Dieu agit dans nos vies. </a:t>
            </a:r>
            <a:endParaRPr lang="fr-FR" dirty="0"/>
          </a:p>
        </p:txBody>
      </p:sp>
    </p:spTree>
    <p:extLst>
      <p:ext uri="{BB962C8B-B14F-4D97-AF65-F5344CB8AC3E}">
        <p14:creationId xmlns:p14="http://schemas.microsoft.com/office/powerpoint/2010/main" val="260819446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07">
          <a:extLst>
            <a:ext uri="{FF2B5EF4-FFF2-40B4-BE49-F238E27FC236}">
              <a16:creationId xmlns:a16="http://schemas.microsoft.com/office/drawing/2014/main" id="{9883E96B-ECC6-C0A8-52A1-BA9A609F11D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8131B90D-B62C-C6BD-2267-328D9B0E8222}"/>
              </a:ext>
            </a:extLst>
          </p:cNvPr>
          <p:cNvSpPr txBox="1"/>
          <p:nvPr/>
        </p:nvSpPr>
        <p:spPr>
          <a:xfrm>
            <a:off x="1028699" y="3303136"/>
            <a:ext cx="14859001" cy="646331"/>
          </a:xfrm>
          <a:prstGeom prst="rect">
            <a:avLst/>
          </a:prstGeom>
          <a:noFill/>
        </p:spPr>
        <p:txBody>
          <a:bodyPr wrap="square" rtlCol="0">
            <a:spAutoFit/>
          </a:bodyPr>
          <a:lstStyle/>
          <a:p>
            <a:r>
              <a:rPr lang="fr-FR" sz="3600" dirty="0">
                <a:latin typeface="Nunito" panose="02000503030000020003" pitchFamily="2" charset="0"/>
              </a:rPr>
              <a:t> Relire de l'expérience psycho-émotive suscitée par l'atmosphère </a:t>
            </a:r>
          </a:p>
        </p:txBody>
      </p:sp>
      <p:sp>
        <p:nvSpPr>
          <p:cNvPr id="2" name="Google Shape;138;p14">
            <a:extLst>
              <a:ext uri="{FF2B5EF4-FFF2-40B4-BE49-F238E27FC236}">
                <a16:creationId xmlns:a16="http://schemas.microsoft.com/office/drawing/2014/main" id="{A1EB2207-2F5E-F804-0B69-F84166746EB1}"/>
              </a:ext>
            </a:extLst>
          </p:cNvPr>
          <p:cNvSpPr txBox="1"/>
          <p:nvPr/>
        </p:nvSpPr>
        <p:spPr>
          <a:xfrm>
            <a:off x="1028699" y="1555370"/>
            <a:ext cx="16936572"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7200" b="0" i="0" u="none" strike="noStrike" cap="none" noProof="0" dirty="0">
                <a:solidFill>
                  <a:srgbClr val="025A40"/>
                </a:solidFill>
                <a:latin typeface="Kalam"/>
                <a:ea typeface="Kalam"/>
                <a:cs typeface="Kalam"/>
                <a:sym typeface="Kalam"/>
              </a:rPr>
              <a:t>Pistes pour une catéchèse mystagogique</a:t>
            </a:r>
            <a:endParaRPr lang="fr-BE" sz="1000" noProof="0" dirty="0"/>
          </a:p>
        </p:txBody>
      </p:sp>
      <p:sp>
        <p:nvSpPr>
          <p:cNvPr id="5" name="ZoneTexte 4">
            <a:extLst>
              <a:ext uri="{FF2B5EF4-FFF2-40B4-BE49-F238E27FC236}">
                <a16:creationId xmlns:a16="http://schemas.microsoft.com/office/drawing/2014/main" id="{F69E4446-27EB-7F1B-E540-F378F8C9F977}"/>
              </a:ext>
            </a:extLst>
          </p:cNvPr>
          <p:cNvSpPr txBox="1"/>
          <p:nvPr/>
        </p:nvSpPr>
        <p:spPr>
          <a:xfrm>
            <a:off x="1028699" y="4240366"/>
            <a:ext cx="13720092" cy="646331"/>
          </a:xfrm>
          <a:prstGeom prst="rect">
            <a:avLst/>
          </a:prstGeom>
          <a:noFill/>
        </p:spPr>
        <p:txBody>
          <a:bodyPr wrap="square" rtlCol="0">
            <a:spAutoFit/>
          </a:bodyPr>
          <a:lstStyle/>
          <a:p>
            <a:r>
              <a:rPr lang="fr-FR" sz="3600" dirty="0">
                <a:latin typeface="Nunito" panose="02000503030000020003" pitchFamily="2" charset="0"/>
              </a:rPr>
              <a:t> Relire les énoncés de foi dans le registre </a:t>
            </a:r>
            <a:r>
              <a:rPr lang="fr-FR" sz="3600" dirty="0" err="1">
                <a:latin typeface="Nunito" panose="02000503030000020003" pitchFamily="2" charset="0"/>
              </a:rPr>
              <a:t>symbolico</a:t>
            </a:r>
            <a:r>
              <a:rPr lang="fr-FR" sz="3600" dirty="0">
                <a:latin typeface="Nunito" panose="02000503030000020003" pitchFamily="2" charset="0"/>
              </a:rPr>
              <a:t>-rituel </a:t>
            </a:r>
          </a:p>
        </p:txBody>
      </p:sp>
      <p:sp>
        <p:nvSpPr>
          <p:cNvPr id="8" name="ZoneTexte 7">
            <a:extLst>
              <a:ext uri="{FF2B5EF4-FFF2-40B4-BE49-F238E27FC236}">
                <a16:creationId xmlns:a16="http://schemas.microsoft.com/office/drawing/2014/main" id="{8C6D9BBC-7838-1899-CEC3-8264996E9B0B}"/>
              </a:ext>
            </a:extLst>
          </p:cNvPr>
          <p:cNvSpPr txBox="1"/>
          <p:nvPr/>
        </p:nvSpPr>
        <p:spPr>
          <a:xfrm>
            <a:off x="1028699" y="5177596"/>
            <a:ext cx="13720092" cy="1200329"/>
          </a:xfrm>
          <a:prstGeom prst="rect">
            <a:avLst/>
          </a:prstGeom>
          <a:noFill/>
        </p:spPr>
        <p:txBody>
          <a:bodyPr wrap="square" rtlCol="0">
            <a:spAutoFit/>
          </a:bodyPr>
          <a:lstStyle/>
          <a:p>
            <a:r>
              <a:rPr lang="fr-FR" sz="3600" dirty="0">
                <a:latin typeface="Nunito" panose="02000503030000020003" pitchFamily="2" charset="0"/>
              </a:rPr>
              <a:t> Relire les énoncés de foi dans les paroles de la liturgie et relier à la vie quotidienne  </a:t>
            </a:r>
          </a:p>
        </p:txBody>
      </p:sp>
      <p:sp>
        <p:nvSpPr>
          <p:cNvPr id="9" name="ZoneTexte 8">
            <a:extLst>
              <a:ext uri="{FF2B5EF4-FFF2-40B4-BE49-F238E27FC236}">
                <a16:creationId xmlns:a16="http://schemas.microsoft.com/office/drawing/2014/main" id="{40266F9D-A971-90DF-4F49-352C500364CC}"/>
              </a:ext>
            </a:extLst>
          </p:cNvPr>
          <p:cNvSpPr txBox="1"/>
          <p:nvPr/>
        </p:nvSpPr>
        <p:spPr>
          <a:xfrm>
            <a:off x="375558" y="6377925"/>
            <a:ext cx="17589714" cy="2308324"/>
          </a:xfrm>
          <a:prstGeom prst="rect">
            <a:avLst/>
          </a:prstGeom>
          <a:noFill/>
        </p:spPr>
        <p:txBody>
          <a:bodyPr wrap="square">
            <a:spAutoFit/>
          </a:bodyPr>
          <a:lstStyle/>
          <a:p>
            <a:pPr algn="just">
              <a:buNone/>
            </a:pPr>
            <a:r>
              <a:rPr lang="fr-BE" sz="3600" b="1" dirty="0">
                <a:latin typeface="Nunito" panose="02000503030000020003" pitchFamily="2" charset="0"/>
              </a:rPr>
              <a:t>Ce type de relecture après l'expérience permet </a:t>
            </a:r>
          </a:p>
          <a:p>
            <a:pPr algn="just">
              <a:buNone/>
            </a:pPr>
            <a:r>
              <a:rPr lang="fr-BE" sz="3600" b="1" dirty="0">
                <a:latin typeface="Nunito" panose="02000503030000020003" pitchFamily="2" charset="0"/>
              </a:rPr>
              <a:t>un réel approfondissement de ce que la catéchèse d'avant la liturgie a pu déployer </a:t>
            </a:r>
          </a:p>
          <a:p>
            <a:pPr algn="just">
              <a:buNone/>
            </a:pPr>
            <a:r>
              <a:rPr lang="fr-BE" sz="3600" b="1" dirty="0">
                <a:latin typeface="Nunito" panose="02000503030000020003" pitchFamily="2" charset="0"/>
              </a:rPr>
              <a:t>et aide à découvrir l'intimité vécue avec le Christ en ayant creusé la foi chrétienne </a:t>
            </a:r>
            <a:endParaRPr lang="fr-FR" sz="3600" b="1" dirty="0">
              <a:latin typeface="Nunito" panose="02000503030000020003" pitchFamily="2" charset="0"/>
            </a:endParaRPr>
          </a:p>
        </p:txBody>
      </p:sp>
    </p:spTree>
    <p:extLst>
      <p:ext uri="{BB962C8B-B14F-4D97-AF65-F5344CB8AC3E}">
        <p14:creationId xmlns:p14="http://schemas.microsoft.com/office/powerpoint/2010/main" val="423626496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250"/>
                            </p:stCondLst>
                            <p:childTnLst>
                              <p:par>
                                <p:cTn id="8" presetID="1" presetClass="entr" presetSubtype="0" fill="hold" grpId="0" nodeType="afterEffect">
                                  <p:stCondLst>
                                    <p:cond delay="1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3750"/>
                            </p:stCondLst>
                            <p:childTnLst>
                              <p:par>
                                <p:cTn id="11" presetID="1" presetClass="entr" presetSubtype="0" fill="hold" grpId="0" nodeType="afterEffect">
                                  <p:stCondLst>
                                    <p:cond delay="1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250"/>
                            </p:stCondLst>
                            <p:childTnLst>
                              <p:par>
                                <p:cTn id="14" presetID="1" presetClass="entr" presetSubtype="0" fill="hold" grpId="0" nodeType="afterEffect">
                                  <p:stCondLst>
                                    <p:cond delay="275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07">
          <a:extLst>
            <a:ext uri="{FF2B5EF4-FFF2-40B4-BE49-F238E27FC236}">
              <a16:creationId xmlns:a16="http://schemas.microsoft.com/office/drawing/2014/main" id="{E49590A6-6E94-157C-B7A4-07A4DF0B6AB6}"/>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C2AC07B0-32F1-5F35-6222-E14C836E6B5D}"/>
              </a:ext>
            </a:extLst>
          </p:cNvPr>
          <p:cNvSpPr txBox="1"/>
          <p:nvPr/>
        </p:nvSpPr>
        <p:spPr>
          <a:xfrm>
            <a:off x="718456" y="2833496"/>
            <a:ext cx="14859001" cy="6671057"/>
          </a:xfrm>
          <a:prstGeom prst="rect">
            <a:avLst/>
          </a:prstGeom>
          <a:noFill/>
        </p:spPr>
        <p:txBody>
          <a:bodyPr wrap="square" rtlCol="0">
            <a:spAutoFit/>
          </a:bodyPr>
          <a:lstStyle/>
          <a:p>
            <a:pPr>
              <a:lnSpc>
                <a:spcPct val="150000"/>
              </a:lnSpc>
            </a:pPr>
            <a:r>
              <a:rPr lang="fr-BE" sz="3600" b="1" i="1" dirty="0">
                <a:latin typeface="Nunito" panose="02000503030000020003" pitchFamily="2" charset="0"/>
              </a:rPr>
              <a:t>Le parcours catéchétique articulé à la liturgie n’est (...) </a:t>
            </a:r>
            <a:r>
              <a:rPr lang="fr-BE" sz="3600" b="1" dirty="0">
                <a:latin typeface="Nunito" panose="02000503030000020003" pitchFamily="2" charset="0"/>
              </a:rPr>
              <a:t>pas une succession de célébrations autonomes</a:t>
            </a:r>
            <a:r>
              <a:rPr lang="fr-BE" sz="3600" b="1" i="1" dirty="0">
                <a:latin typeface="Nunito" panose="02000503030000020003" pitchFamily="2" charset="0"/>
              </a:rPr>
              <a:t> (entrée en cheminement, remise de la croix, du Notre Père, du credo, communion et confirmation), </a:t>
            </a:r>
            <a:r>
              <a:rPr lang="fr-BE" sz="3600" b="1" dirty="0">
                <a:latin typeface="Nunito" panose="02000503030000020003" pitchFamily="2" charset="0"/>
              </a:rPr>
              <a:t>qui viendrait donner une dimension festive à un processus de formation. </a:t>
            </a:r>
          </a:p>
          <a:p>
            <a:pPr>
              <a:lnSpc>
                <a:spcPct val="150000"/>
              </a:lnSpc>
            </a:pPr>
            <a:r>
              <a:rPr lang="fr-BE" sz="3600" b="1" dirty="0">
                <a:latin typeface="Nunito" panose="02000503030000020003" pitchFamily="2" charset="0"/>
              </a:rPr>
              <a:t>C’est une “initiation”, impliquant un “travail rituel”, qui se réalise par la médiation de la liturgie et à travers lequel s’édifie la confession de foi personnelle et communautaire</a:t>
            </a:r>
            <a:endParaRPr lang="fr-FR" sz="3600" b="1" dirty="0">
              <a:latin typeface="Nunito" panose="02000503030000020003" pitchFamily="2" charset="0"/>
            </a:endParaRPr>
          </a:p>
        </p:txBody>
      </p:sp>
      <p:sp>
        <p:nvSpPr>
          <p:cNvPr id="2" name="Google Shape;138;p14">
            <a:extLst>
              <a:ext uri="{FF2B5EF4-FFF2-40B4-BE49-F238E27FC236}">
                <a16:creationId xmlns:a16="http://schemas.microsoft.com/office/drawing/2014/main" id="{79DA0B28-D8BB-9323-3971-6F4587677747}"/>
              </a:ext>
            </a:extLst>
          </p:cNvPr>
          <p:cNvSpPr txBox="1"/>
          <p:nvPr/>
        </p:nvSpPr>
        <p:spPr>
          <a:xfrm>
            <a:off x="1028699" y="1555370"/>
            <a:ext cx="16936572"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7200" b="0" i="0" u="none" strike="noStrike" cap="none" noProof="0" dirty="0">
                <a:solidFill>
                  <a:srgbClr val="025A40"/>
                </a:solidFill>
                <a:latin typeface="Kalam"/>
                <a:ea typeface="Kalam"/>
                <a:cs typeface="Kalam"/>
                <a:sym typeface="Kalam"/>
              </a:rPr>
              <a:t>En conclusion</a:t>
            </a:r>
            <a:endParaRPr lang="fr-BE" sz="1000" noProof="0" dirty="0"/>
          </a:p>
        </p:txBody>
      </p:sp>
    </p:spTree>
    <p:extLst>
      <p:ext uri="{BB962C8B-B14F-4D97-AF65-F5344CB8AC3E}">
        <p14:creationId xmlns:p14="http://schemas.microsoft.com/office/powerpoint/2010/main" val="1446173382"/>
      </p:ext>
    </p:extLst>
  </p:cSld>
  <p:clrMapOvr>
    <a:masterClrMapping/>
  </p:clrMapOvr>
  <mc:AlternateContent xmlns:mc="http://schemas.openxmlformats.org/markup-compatibility/2006" xmlns:p14="http://schemas.microsoft.com/office/powerpoint/2010/main">
    <mc:Choice Requires="p14">
      <p:transition spd="med" p14:dur="700" advClick="0" advTm="21000">
        <p:fade/>
      </p:transition>
    </mc:Choice>
    <mc:Fallback xmlns="">
      <p:transition spd="med" advClick="0" advTm="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5DDBE-6F51-4028-32AE-EFB7F905978C}"/>
              </a:ext>
            </a:extLst>
          </p:cNvPr>
          <p:cNvSpPr>
            <a:spLocks noGrp="1"/>
          </p:cNvSpPr>
          <p:nvPr>
            <p:ph type="title"/>
          </p:nvPr>
        </p:nvSpPr>
        <p:spPr/>
        <p:txBody>
          <a:bodyPr/>
          <a:lstStyle/>
          <a:p>
            <a:r>
              <a:rPr lang="fr-BE" dirty="0"/>
              <a:t>Travail de groupe </a:t>
            </a:r>
            <a:endParaRPr lang="fr-FR" dirty="0"/>
          </a:p>
        </p:txBody>
      </p:sp>
      <p:sp>
        <p:nvSpPr>
          <p:cNvPr id="3" name="Titre 2">
            <a:extLst>
              <a:ext uri="{FF2B5EF4-FFF2-40B4-BE49-F238E27FC236}">
                <a16:creationId xmlns:a16="http://schemas.microsoft.com/office/drawing/2014/main" id="{F6AB8B69-4AB2-3056-4F3D-459CBB62ECA1}"/>
              </a:ext>
            </a:extLst>
          </p:cNvPr>
          <p:cNvSpPr>
            <a:spLocks noGrp="1"/>
          </p:cNvSpPr>
          <p:nvPr>
            <p:ph type="title" idx="2"/>
          </p:nvPr>
        </p:nvSpPr>
        <p:spPr/>
        <p:txBody>
          <a:bodyPr/>
          <a:lstStyle/>
          <a:p>
            <a:endParaRPr lang="fr-FR"/>
          </a:p>
        </p:txBody>
      </p:sp>
      <p:sp>
        <p:nvSpPr>
          <p:cNvPr id="4" name="Titre 3">
            <a:extLst>
              <a:ext uri="{FF2B5EF4-FFF2-40B4-BE49-F238E27FC236}">
                <a16:creationId xmlns:a16="http://schemas.microsoft.com/office/drawing/2014/main" id="{1B9D6EED-18D3-4D18-9EC8-AF04BEB5986C}"/>
              </a:ext>
            </a:extLst>
          </p:cNvPr>
          <p:cNvSpPr>
            <a:spLocks noGrp="1"/>
          </p:cNvSpPr>
          <p:nvPr>
            <p:ph type="title" idx="3"/>
          </p:nvPr>
        </p:nvSpPr>
        <p:spPr/>
        <p:txBody>
          <a:bodyPr/>
          <a:lstStyle/>
          <a:p>
            <a:endParaRPr lang="fr-FR"/>
          </a:p>
        </p:txBody>
      </p:sp>
    </p:spTree>
    <p:extLst>
      <p:ext uri="{BB962C8B-B14F-4D97-AF65-F5344CB8AC3E}">
        <p14:creationId xmlns:p14="http://schemas.microsoft.com/office/powerpoint/2010/main" val="263279447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79"/>
        <p:cNvGrpSpPr/>
        <p:nvPr/>
      </p:nvGrpSpPr>
      <p:grpSpPr>
        <a:xfrm>
          <a:off x="0" y="0"/>
          <a:ext cx="0" cy="0"/>
          <a:chOff x="0" y="0"/>
          <a:chExt cx="0" cy="0"/>
        </a:xfrm>
      </p:grpSpPr>
      <p:sp>
        <p:nvSpPr>
          <p:cNvPr id="80" name="Google Shape;80;p10"/>
          <p:cNvSpPr/>
          <p:nvPr/>
        </p:nvSpPr>
        <p:spPr>
          <a:xfrm>
            <a:off x="1983254" y="3128693"/>
            <a:ext cx="4236752" cy="3146551"/>
          </a:xfrm>
          <a:custGeom>
            <a:avLst/>
            <a:gdLst/>
            <a:ahLst/>
            <a:cxnLst/>
            <a:rect l="l" t="t" r="r" b="b"/>
            <a:pathLst>
              <a:path w="6031143" h="4479209" extrusionOk="0">
                <a:moveTo>
                  <a:pt x="68580" y="4366179"/>
                </a:moveTo>
                <a:cubicBezTo>
                  <a:pt x="17780" y="3891199"/>
                  <a:pt x="0" y="3427730"/>
                  <a:pt x="33020" y="2947670"/>
                </a:cubicBezTo>
                <a:cubicBezTo>
                  <a:pt x="63500" y="2203450"/>
                  <a:pt x="185420" y="1449070"/>
                  <a:pt x="561340" y="795020"/>
                </a:cubicBezTo>
                <a:cubicBezTo>
                  <a:pt x="868680" y="240030"/>
                  <a:pt x="1104900" y="153670"/>
                  <a:pt x="1719580" y="99060"/>
                </a:cubicBezTo>
                <a:cubicBezTo>
                  <a:pt x="3420023" y="60960"/>
                  <a:pt x="4775113" y="0"/>
                  <a:pt x="5468533" y="935990"/>
                </a:cubicBezTo>
                <a:cubicBezTo>
                  <a:pt x="5697133" y="1280160"/>
                  <a:pt x="5792383" y="1692910"/>
                  <a:pt x="5890174" y="2089150"/>
                </a:cubicBezTo>
                <a:cubicBezTo>
                  <a:pt x="6031143" y="2626360"/>
                  <a:pt x="6018443" y="3182620"/>
                  <a:pt x="5956213" y="3714685"/>
                </a:cubicBezTo>
                <a:cubicBezTo>
                  <a:pt x="5944783" y="3844209"/>
                  <a:pt x="5934624" y="3977559"/>
                  <a:pt x="5921924" y="4110909"/>
                </a:cubicBezTo>
                <a:cubicBezTo>
                  <a:pt x="5895254" y="4221399"/>
                  <a:pt x="5934624" y="4425869"/>
                  <a:pt x="5780954" y="4439840"/>
                </a:cubicBezTo>
                <a:cubicBezTo>
                  <a:pt x="5366933" y="4479209"/>
                  <a:pt x="4949104" y="4425869"/>
                  <a:pt x="4533813" y="4428409"/>
                </a:cubicBezTo>
                <a:cubicBezTo>
                  <a:pt x="3996604" y="4418249"/>
                  <a:pt x="3459393" y="4411899"/>
                  <a:pt x="2269490" y="4409359"/>
                </a:cubicBezTo>
                <a:cubicBezTo>
                  <a:pt x="1846580" y="4405549"/>
                  <a:pt x="1424940" y="4410629"/>
                  <a:pt x="1002030" y="4413169"/>
                </a:cubicBezTo>
                <a:cubicBezTo>
                  <a:pt x="693420" y="4404279"/>
                  <a:pt x="370840" y="4448729"/>
                  <a:pt x="68580" y="4366179"/>
                </a:cubicBezTo>
                <a:close/>
                <a:moveTo>
                  <a:pt x="162560" y="4331890"/>
                </a:moveTo>
                <a:cubicBezTo>
                  <a:pt x="1800860" y="4282360"/>
                  <a:pt x="4094394" y="4334430"/>
                  <a:pt x="5731424" y="4389040"/>
                </a:cubicBezTo>
                <a:cubicBezTo>
                  <a:pt x="5811433" y="4390310"/>
                  <a:pt x="5833024" y="4373799"/>
                  <a:pt x="5841913" y="4298869"/>
                </a:cubicBezTo>
                <a:cubicBezTo>
                  <a:pt x="5862233" y="4109640"/>
                  <a:pt x="5872394" y="3920410"/>
                  <a:pt x="5883824" y="3733645"/>
                </a:cubicBezTo>
                <a:cubicBezTo>
                  <a:pt x="5904144" y="3437890"/>
                  <a:pt x="5938433" y="3122930"/>
                  <a:pt x="5923194" y="2809240"/>
                </a:cubicBezTo>
                <a:cubicBezTo>
                  <a:pt x="5896524" y="2377440"/>
                  <a:pt x="5791113" y="1958340"/>
                  <a:pt x="5665383" y="1545590"/>
                </a:cubicBezTo>
                <a:cubicBezTo>
                  <a:pt x="5559974" y="1239520"/>
                  <a:pt x="5429163" y="924560"/>
                  <a:pt x="5172624" y="715010"/>
                </a:cubicBezTo>
                <a:cubicBezTo>
                  <a:pt x="4672244" y="312420"/>
                  <a:pt x="4008033" y="191770"/>
                  <a:pt x="3381924" y="154940"/>
                </a:cubicBezTo>
                <a:cubicBezTo>
                  <a:pt x="2394016" y="142240"/>
                  <a:pt x="1990090" y="154940"/>
                  <a:pt x="1624330" y="193040"/>
                </a:cubicBezTo>
                <a:cubicBezTo>
                  <a:pt x="1342390" y="222250"/>
                  <a:pt x="1031240" y="270510"/>
                  <a:pt x="853440" y="515620"/>
                </a:cubicBezTo>
                <a:cubicBezTo>
                  <a:pt x="382270" y="1146810"/>
                  <a:pt x="167640" y="1935480"/>
                  <a:pt x="129540" y="2713990"/>
                </a:cubicBezTo>
                <a:cubicBezTo>
                  <a:pt x="81280" y="3258820"/>
                  <a:pt x="87630" y="3788329"/>
                  <a:pt x="162560" y="433189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89" name="Google Shape;89;p10"/>
          <p:cNvSpPr txBox="1"/>
          <p:nvPr/>
        </p:nvSpPr>
        <p:spPr>
          <a:xfrm>
            <a:off x="2448630" y="4209525"/>
            <a:ext cx="3306000" cy="984885"/>
          </a:xfrm>
          <a:prstGeom prst="rect">
            <a:avLst/>
          </a:prstGeom>
          <a:noFill/>
          <a:ln>
            <a:noFill/>
          </a:ln>
        </p:spPr>
        <p:txBody>
          <a:bodyPr spcFirstLastPara="1" wrap="square" lIns="0" tIns="0" rIns="0" bIns="0" anchor="t" anchorCtr="0">
            <a:spAutoFit/>
          </a:bodyPr>
          <a:lstStyle/>
          <a:p>
            <a:pPr algn="ctr"/>
            <a:r>
              <a:rPr lang="fr-BE" sz="3200" noProof="0" dirty="0"/>
              <a:t>C’est quoi la liturgie ? </a:t>
            </a:r>
          </a:p>
        </p:txBody>
      </p:sp>
      <p:sp>
        <p:nvSpPr>
          <p:cNvPr id="91" name="Google Shape;91;p10"/>
          <p:cNvSpPr txBox="1"/>
          <p:nvPr/>
        </p:nvSpPr>
        <p:spPr>
          <a:xfrm>
            <a:off x="1028698" y="633248"/>
            <a:ext cx="16230600" cy="1539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BE" sz="9999" b="0" i="0" u="none" strike="noStrike" cap="none" noProof="0" dirty="0">
                <a:solidFill>
                  <a:srgbClr val="025A40"/>
                </a:solidFill>
                <a:latin typeface="Kalam"/>
                <a:ea typeface="Kalam"/>
                <a:cs typeface="Kalam"/>
                <a:sym typeface="Kalam"/>
              </a:rPr>
              <a:t>Questions de départ</a:t>
            </a:r>
            <a:endParaRPr lang="fr-BE" noProof="0" dirty="0"/>
          </a:p>
        </p:txBody>
      </p:sp>
      <p:grpSp>
        <p:nvGrpSpPr>
          <p:cNvPr id="3" name="Groupe 2"/>
          <p:cNvGrpSpPr/>
          <p:nvPr/>
        </p:nvGrpSpPr>
        <p:grpSpPr>
          <a:xfrm>
            <a:off x="10591059" y="3348763"/>
            <a:ext cx="4423768" cy="2929207"/>
            <a:chOff x="3634447" y="6033620"/>
            <a:chExt cx="4423768" cy="2929207"/>
          </a:xfrm>
        </p:grpSpPr>
        <p:sp>
          <p:nvSpPr>
            <p:cNvPr id="83" name="Google Shape;83;p10"/>
            <p:cNvSpPr/>
            <p:nvPr/>
          </p:nvSpPr>
          <p:spPr>
            <a:xfrm rot="-5492813">
              <a:off x="4381727" y="5286340"/>
              <a:ext cx="2929207" cy="4423768"/>
            </a:xfrm>
            <a:custGeom>
              <a:avLst/>
              <a:gdLst/>
              <a:ahLst/>
              <a:cxnLst/>
              <a:rect l="l" t="t" r="r" b="b"/>
              <a:pathLst>
                <a:path w="3624580" h="5473939" extrusionOk="0">
                  <a:moveTo>
                    <a:pt x="2994660" y="1207770"/>
                  </a:moveTo>
                  <a:cubicBezTo>
                    <a:pt x="3220720" y="1231900"/>
                    <a:pt x="3416300" y="1398270"/>
                    <a:pt x="3429000" y="1631950"/>
                  </a:cubicBezTo>
                  <a:cubicBezTo>
                    <a:pt x="3473450" y="2113166"/>
                    <a:pt x="3624580" y="3132058"/>
                    <a:pt x="3107690" y="3364469"/>
                  </a:cubicBezTo>
                  <a:cubicBezTo>
                    <a:pt x="3478530" y="3538458"/>
                    <a:pt x="3441700" y="3988039"/>
                    <a:pt x="3434080" y="4333478"/>
                  </a:cubicBezTo>
                  <a:cubicBezTo>
                    <a:pt x="3401060" y="4683999"/>
                    <a:pt x="3512820" y="5291059"/>
                    <a:pt x="3032760" y="5349478"/>
                  </a:cubicBezTo>
                  <a:cubicBezTo>
                    <a:pt x="1969770" y="5473939"/>
                    <a:pt x="1268730" y="5369799"/>
                    <a:pt x="204470" y="5428219"/>
                  </a:cubicBezTo>
                  <a:cubicBezTo>
                    <a:pt x="57150" y="5439649"/>
                    <a:pt x="17780" y="5412978"/>
                    <a:pt x="10160" y="5264389"/>
                  </a:cubicBezTo>
                  <a:cubicBezTo>
                    <a:pt x="2540" y="5120878"/>
                    <a:pt x="0" y="4977369"/>
                    <a:pt x="1270" y="4833858"/>
                  </a:cubicBezTo>
                  <a:cubicBezTo>
                    <a:pt x="1270" y="3339069"/>
                    <a:pt x="63500" y="1725930"/>
                    <a:pt x="133350" y="236220"/>
                  </a:cubicBezTo>
                  <a:cubicBezTo>
                    <a:pt x="160020" y="85090"/>
                    <a:pt x="368300" y="128270"/>
                    <a:pt x="480060" y="96520"/>
                  </a:cubicBezTo>
                  <a:cubicBezTo>
                    <a:pt x="1264920" y="0"/>
                    <a:pt x="1681480" y="2540"/>
                    <a:pt x="2467610" y="66040"/>
                  </a:cubicBezTo>
                  <a:cubicBezTo>
                    <a:pt x="2735580" y="88900"/>
                    <a:pt x="3152140" y="111760"/>
                    <a:pt x="3167380" y="461010"/>
                  </a:cubicBezTo>
                  <a:cubicBezTo>
                    <a:pt x="3186430" y="722630"/>
                    <a:pt x="3155950" y="993140"/>
                    <a:pt x="2994660" y="1207770"/>
                  </a:cubicBezTo>
                  <a:close/>
                  <a:moveTo>
                    <a:pt x="129540" y="2974578"/>
                  </a:moveTo>
                  <a:cubicBezTo>
                    <a:pt x="118110" y="3831828"/>
                    <a:pt x="104140" y="4473178"/>
                    <a:pt x="107950" y="5268199"/>
                  </a:cubicBezTo>
                  <a:cubicBezTo>
                    <a:pt x="107950" y="5340589"/>
                    <a:pt x="115570" y="5344399"/>
                    <a:pt x="187960" y="5340589"/>
                  </a:cubicBezTo>
                  <a:cubicBezTo>
                    <a:pt x="297180" y="5334239"/>
                    <a:pt x="407670" y="5324078"/>
                    <a:pt x="516890" y="5322808"/>
                  </a:cubicBezTo>
                  <a:cubicBezTo>
                    <a:pt x="1403350" y="5329158"/>
                    <a:pt x="2063750" y="5355828"/>
                    <a:pt x="3017520" y="5263119"/>
                  </a:cubicBezTo>
                  <a:cubicBezTo>
                    <a:pt x="3251200" y="5252958"/>
                    <a:pt x="3326130" y="5028169"/>
                    <a:pt x="3333750" y="4824969"/>
                  </a:cubicBezTo>
                  <a:cubicBezTo>
                    <a:pt x="3345180" y="4603989"/>
                    <a:pt x="3356610" y="4381739"/>
                    <a:pt x="3360420" y="4159489"/>
                  </a:cubicBezTo>
                  <a:cubicBezTo>
                    <a:pt x="3360420" y="3880089"/>
                    <a:pt x="3355340" y="3529569"/>
                    <a:pt x="3035300" y="3430508"/>
                  </a:cubicBezTo>
                  <a:cubicBezTo>
                    <a:pt x="3007360" y="3422889"/>
                    <a:pt x="2980690" y="3391139"/>
                    <a:pt x="2971800" y="3365739"/>
                  </a:cubicBezTo>
                  <a:cubicBezTo>
                    <a:pt x="3003550" y="3234928"/>
                    <a:pt x="3294380" y="3292078"/>
                    <a:pt x="3350260" y="2875519"/>
                  </a:cubicBezTo>
                  <a:cubicBezTo>
                    <a:pt x="3411220" y="2452705"/>
                    <a:pt x="3389630" y="1987550"/>
                    <a:pt x="3333750" y="1602740"/>
                  </a:cubicBezTo>
                  <a:cubicBezTo>
                    <a:pt x="3314700" y="1464310"/>
                    <a:pt x="3235960" y="1369060"/>
                    <a:pt x="3103880" y="1322070"/>
                  </a:cubicBezTo>
                  <a:cubicBezTo>
                    <a:pt x="2994660" y="1289050"/>
                    <a:pt x="2810510" y="1292860"/>
                    <a:pt x="2937510" y="1140460"/>
                  </a:cubicBezTo>
                  <a:cubicBezTo>
                    <a:pt x="3097530" y="975360"/>
                    <a:pt x="3201670" y="309880"/>
                    <a:pt x="2914650" y="238760"/>
                  </a:cubicBezTo>
                  <a:cubicBezTo>
                    <a:pt x="2763520" y="179070"/>
                    <a:pt x="2599690" y="163830"/>
                    <a:pt x="2439670" y="153670"/>
                  </a:cubicBezTo>
                  <a:cubicBezTo>
                    <a:pt x="1936750" y="124460"/>
                    <a:pt x="1432560" y="95250"/>
                    <a:pt x="1299210" y="116840"/>
                  </a:cubicBezTo>
                  <a:cubicBezTo>
                    <a:pt x="955040" y="135890"/>
                    <a:pt x="610870" y="166370"/>
                    <a:pt x="270510" y="217170"/>
                  </a:cubicBezTo>
                  <a:cubicBezTo>
                    <a:pt x="236220" y="222250"/>
                    <a:pt x="220980" y="238760"/>
                    <a:pt x="218440" y="274320"/>
                  </a:cubicBezTo>
                  <a:cubicBezTo>
                    <a:pt x="201930" y="440690"/>
                    <a:pt x="162560" y="605790"/>
                    <a:pt x="189230" y="773430"/>
                  </a:cubicBezTo>
                  <a:cubicBezTo>
                    <a:pt x="219710" y="1427480"/>
                    <a:pt x="154940" y="2299215"/>
                    <a:pt x="129540" y="2974578"/>
                  </a:cubicBezTo>
                  <a:close/>
                </a:path>
              </a:pathLst>
            </a:custGeom>
            <a:solidFill>
              <a:srgbClr val="F6D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92" name="Google Shape;92;p10"/>
            <p:cNvSpPr txBox="1"/>
            <p:nvPr/>
          </p:nvSpPr>
          <p:spPr>
            <a:xfrm>
              <a:off x="4642770" y="6918097"/>
              <a:ext cx="2817571" cy="1477328"/>
            </a:xfrm>
            <a:prstGeom prst="rect">
              <a:avLst/>
            </a:prstGeom>
            <a:noFill/>
            <a:ln>
              <a:noFill/>
            </a:ln>
          </p:spPr>
          <p:txBody>
            <a:bodyPr spcFirstLastPara="1" wrap="square" lIns="0" tIns="0" rIns="0" bIns="0" anchor="t" anchorCtr="0">
              <a:spAutoFit/>
            </a:bodyPr>
            <a:lstStyle/>
            <a:p>
              <a:pPr algn="ctr"/>
              <a:r>
                <a:rPr lang="fr-BE" sz="3200" noProof="0" dirty="0"/>
                <a:t>Quelle est mon expérience de vie liturgique? </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7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2B314-D1F7-4ED5-C3FE-97AC5763E463}"/>
              </a:ext>
            </a:extLst>
          </p:cNvPr>
          <p:cNvSpPr>
            <a:spLocks noGrp="1"/>
          </p:cNvSpPr>
          <p:nvPr>
            <p:ph type="title"/>
          </p:nvPr>
        </p:nvSpPr>
        <p:spPr>
          <a:xfrm>
            <a:off x="997024" y="1249450"/>
            <a:ext cx="16879496" cy="3792600"/>
          </a:xfrm>
        </p:spPr>
        <p:txBody>
          <a:bodyPr>
            <a:normAutofit/>
          </a:bodyPr>
          <a:lstStyle/>
          <a:p>
            <a:r>
              <a:rPr lang="fr-BE" dirty="0"/>
              <a:t>Préparer une catéchèse qui amène à la liturgie et une qui la relit</a:t>
            </a:r>
            <a:endParaRPr lang="fr-FR" dirty="0"/>
          </a:p>
        </p:txBody>
      </p:sp>
      <p:sp>
        <p:nvSpPr>
          <p:cNvPr id="3" name="Espace réservé du texte 2">
            <a:extLst>
              <a:ext uri="{FF2B5EF4-FFF2-40B4-BE49-F238E27FC236}">
                <a16:creationId xmlns:a16="http://schemas.microsoft.com/office/drawing/2014/main" id="{5A6747CC-B94F-8E17-69DA-EA5AF15A1339}"/>
              </a:ext>
            </a:extLst>
          </p:cNvPr>
          <p:cNvSpPr>
            <a:spLocks noGrp="1"/>
          </p:cNvSpPr>
          <p:nvPr>
            <p:ph type="body" idx="1"/>
          </p:nvPr>
        </p:nvSpPr>
        <p:spPr>
          <a:xfrm>
            <a:off x="3611880" y="4876790"/>
            <a:ext cx="14025880" cy="4480800"/>
          </a:xfrm>
        </p:spPr>
        <p:txBody>
          <a:bodyPr>
            <a:normAutofit/>
          </a:bodyPr>
          <a:lstStyle/>
          <a:p>
            <a:pPr lvl="0"/>
            <a:r>
              <a:rPr lang="fr-BE" sz="3500" b="1" dirty="0"/>
              <a:t>Entrée en cheminement//accueil de la demande Saint </a:t>
            </a:r>
            <a:r>
              <a:rPr lang="fr-BE" sz="3500" b="1" dirty="0" err="1"/>
              <a:t>Thoms</a:t>
            </a:r>
            <a:endParaRPr lang="fr-FR" sz="3500" b="1" dirty="0"/>
          </a:p>
          <a:p>
            <a:pPr lvl="0"/>
            <a:r>
              <a:rPr lang="fr-BE" sz="3500" b="1" dirty="0"/>
              <a:t>Remise de la Croix//entrée en catéchuménat Saint Thomas</a:t>
            </a:r>
            <a:endParaRPr lang="fr-FR" sz="3500" b="1" dirty="0"/>
          </a:p>
          <a:p>
            <a:pPr lvl="0"/>
            <a:r>
              <a:rPr lang="fr-BE" sz="3500" b="1" dirty="0"/>
              <a:t>Remise du NP et d’un carnet de prière : saint Dominique</a:t>
            </a:r>
            <a:endParaRPr lang="fr-FR" sz="3500" b="1" dirty="0"/>
          </a:p>
          <a:p>
            <a:r>
              <a:rPr lang="fr-BE" sz="3500" b="1" dirty="0"/>
              <a:t>Remise du NT :saint Dominique</a:t>
            </a:r>
            <a:endParaRPr lang="fr-FR" sz="3500" b="1" dirty="0"/>
          </a:p>
          <a:p>
            <a:pPr lvl="0"/>
            <a:r>
              <a:rPr lang="fr-BE" sz="3500" b="1" dirty="0"/>
              <a:t>Remise du Crédo : espace parole</a:t>
            </a:r>
            <a:endParaRPr lang="fr-FR" sz="3500" b="1" dirty="0"/>
          </a:p>
          <a:p>
            <a:pPr lvl="0"/>
            <a:r>
              <a:rPr lang="fr-BE" sz="3500" b="1" dirty="0"/>
              <a:t>Célébration de la réconciliation//scrutin si BEAS : sainte Claire</a:t>
            </a:r>
            <a:endParaRPr lang="fr-FR" sz="3500" b="1" dirty="0"/>
          </a:p>
          <a:p>
            <a:endParaRPr lang="fr-FR" dirty="0"/>
          </a:p>
        </p:txBody>
      </p:sp>
    </p:spTree>
    <p:extLst>
      <p:ext uri="{BB962C8B-B14F-4D97-AF65-F5344CB8AC3E}">
        <p14:creationId xmlns:p14="http://schemas.microsoft.com/office/powerpoint/2010/main" val="218462104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50985-0BE6-1F0C-2316-A2CCE9BBE43F}"/>
              </a:ext>
            </a:extLst>
          </p:cNvPr>
          <p:cNvSpPr>
            <a:spLocks noGrp="1"/>
          </p:cNvSpPr>
          <p:nvPr>
            <p:ph type="title"/>
          </p:nvPr>
        </p:nvSpPr>
        <p:spPr>
          <a:xfrm>
            <a:off x="408214" y="2692575"/>
            <a:ext cx="16322524" cy="3792600"/>
          </a:xfrm>
        </p:spPr>
        <p:txBody>
          <a:bodyPr>
            <a:normAutofit/>
          </a:bodyPr>
          <a:lstStyle/>
          <a:p>
            <a:r>
              <a:rPr lang="fr-FR" dirty="0"/>
              <a:t>Des prises de conscience nées </a:t>
            </a:r>
            <a:br>
              <a:rPr lang="fr-FR" dirty="0"/>
            </a:br>
            <a:r>
              <a:rPr lang="fr-FR" dirty="0"/>
              <a:t>du travail en équipe </a:t>
            </a:r>
            <a:br>
              <a:rPr lang="fr-FR" dirty="0"/>
            </a:br>
            <a:r>
              <a:rPr lang="fr-FR" dirty="0"/>
              <a:t>au niveau local</a:t>
            </a:r>
          </a:p>
        </p:txBody>
      </p:sp>
      <p:sp>
        <p:nvSpPr>
          <p:cNvPr id="3" name="Titre 2">
            <a:extLst>
              <a:ext uri="{FF2B5EF4-FFF2-40B4-BE49-F238E27FC236}">
                <a16:creationId xmlns:a16="http://schemas.microsoft.com/office/drawing/2014/main" id="{45F1A999-59DF-3BD8-8E4C-C38FF6E27447}"/>
              </a:ext>
            </a:extLst>
          </p:cNvPr>
          <p:cNvSpPr>
            <a:spLocks noGrp="1"/>
          </p:cNvSpPr>
          <p:nvPr>
            <p:ph type="title" idx="2"/>
          </p:nvPr>
        </p:nvSpPr>
        <p:spPr/>
        <p:txBody>
          <a:bodyPr/>
          <a:lstStyle/>
          <a:p>
            <a:endParaRPr lang="fr-FR"/>
          </a:p>
        </p:txBody>
      </p:sp>
      <p:sp>
        <p:nvSpPr>
          <p:cNvPr id="4" name="Titre 3">
            <a:extLst>
              <a:ext uri="{FF2B5EF4-FFF2-40B4-BE49-F238E27FC236}">
                <a16:creationId xmlns:a16="http://schemas.microsoft.com/office/drawing/2014/main" id="{C022EEEC-A5AD-CE2C-7286-00985744E6AC}"/>
              </a:ext>
            </a:extLst>
          </p:cNvPr>
          <p:cNvSpPr>
            <a:spLocks noGrp="1"/>
          </p:cNvSpPr>
          <p:nvPr>
            <p:ph type="title" idx="3"/>
          </p:nvPr>
        </p:nvSpPr>
        <p:spPr/>
        <p:txBody>
          <a:bodyPr/>
          <a:lstStyle/>
          <a:p>
            <a:r>
              <a:rPr lang="fr-FR" dirty="0"/>
              <a:t>Prise de conscience</a:t>
            </a:r>
          </a:p>
        </p:txBody>
      </p:sp>
    </p:spTree>
    <p:extLst>
      <p:ext uri="{BB962C8B-B14F-4D97-AF65-F5344CB8AC3E}">
        <p14:creationId xmlns:p14="http://schemas.microsoft.com/office/powerpoint/2010/main" val="178759681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2"/>
          </p:nvPr>
        </p:nvSpPr>
        <p:spPr>
          <a:xfrm>
            <a:off x="3413760" y="3850590"/>
            <a:ext cx="12826400" cy="603600"/>
          </a:xfrm>
        </p:spPr>
        <p:txBody>
          <a:bodyPr>
            <a:noAutofit/>
          </a:bodyPr>
          <a:lstStyle/>
          <a:p>
            <a:r>
              <a:rPr lang="fr-BE" sz="5400" dirty="0">
                <a:latin typeface="Kalam"/>
                <a:ea typeface="Kalam"/>
                <a:cs typeface="Kalam"/>
                <a:sym typeface="Kalam"/>
              </a:rPr>
              <a:t>Le lien entre catéchèse et liturgie est bien perçu et considéré comme important </a:t>
            </a:r>
            <a:br>
              <a:rPr lang="fr-BE" sz="5400" dirty="0">
                <a:latin typeface="Kalam"/>
                <a:ea typeface="Kalam"/>
                <a:cs typeface="Kalam"/>
                <a:sym typeface="Kalam"/>
              </a:rPr>
            </a:br>
            <a:r>
              <a:rPr lang="fr-BE" sz="5400" dirty="0">
                <a:latin typeface="Kalam"/>
                <a:ea typeface="Kalam"/>
                <a:cs typeface="Kalam"/>
                <a:sym typeface="Kalam"/>
              </a:rPr>
              <a:t>mais il n’est pas encore assez mis en </a:t>
            </a:r>
            <a:r>
              <a:rPr lang="fr-BE" sz="5400" dirty="0" err="1">
                <a:latin typeface="Kalam"/>
                <a:ea typeface="Kalam"/>
                <a:cs typeface="Kalam"/>
                <a:sym typeface="Kalam"/>
              </a:rPr>
              <a:t>oeuvre</a:t>
            </a:r>
            <a:r>
              <a:rPr lang="fr-BE" sz="5400" dirty="0">
                <a:latin typeface="Kalam"/>
                <a:ea typeface="Kalam"/>
                <a:cs typeface="Kalam"/>
                <a:sym typeface="Kalam"/>
              </a:rPr>
              <a:t> dans le parcours catéchétique. </a:t>
            </a:r>
            <a:br>
              <a:rPr lang="fr-BE" sz="5400" dirty="0">
                <a:latin typeface="Kalam"/>
                <a:ea typeface="Kalam"/>
                <a:cs typeface="Kalam"/>
                <a:sym typeface="Kalam"/>
              </a:rPr>
            </a:br>
            <a:r>
              <a:rPr lang="fr-BE" sz="5400" dirty="0">
                <a:latin typeface="Kalam"/>
                <a:ea typeface="Kalam"/>
                <a:cs typeface="Kalam"/>
                <a:sym typeface="Kalam"/>
              </a:rPr>
              <a:t>Il est trop limité aux messes</a:t>
            </a:r>
            <a:br>
              <a:rPr lang="fr-BE" sz="5400" dirty="0">
                <a:latin typeface="Kalam"/>
                <a:ea typeface="Kalam"/>
                <a:cs typeface="Kalam"/>
                <a:sym typeface="Kalam"/>
              </a:rPr>
            </a:br>
            <a:br>
              <a:rPr lang="fr-BE" sz="5400" dirty="0">
                <a:latin typeface="Kalam"/>
                <a:ea typeface="Kalam"/>
                <a:cs typeface="Kalam"/>
                <a:sym typeface="Kalam"/>
              </a:rPr>
            </a:br>
            <a:r>
              <a:rPr lang="fr-BE" sz="5400" dirty="0">
                <a:latin typeface="Kalam"/>
                <a:ea typeface="Kalam"/>
                <a:cs typeface="Kalam"/>
                <a:sym typeface="Kalam"/>
              </a:rPr>
              <a:t>Besoin criant de travail en synergie pour une bonne préparation de ces temps de liturgies</a:t>
            </a:r>
          </a:p>
        </p:txBody>
      </p:sp>
      <p:sp>
        <p:nvSpPr>
          <p:cNvPr id="4" name="Titre 3"/>
          <p:cNvSpPr>
            <a:spLocks noGrp="1"/>
          </p:cNvSpPr>
          <p:nvPr>
            <p:ph type="title" idx="3"/>
          </p:nvPr>
        </p:nvSpPr>
        <p:spPr/>
        <p:txBody>
          <a:bodyPr>
            <a:normAutofit/>
          </a:bodyPr>
          <a:lstStyle/>
          <a:p>
            <a:r>
              <a:rPr lang="fr-BE" sz="3600" b="1" dirty="0"/>
              <a:t>Prise de conscience</a:t>
            </a:r>
          </a:p>
        </p:txBody>
      </p:sp>
    </p:spTree>
    <p:extLst>
      <p:ext uri="{BB962C8B-B14F-4D97-AF65-F5344CB8AC3E}">
        <p14:creationId xmlns:p14="http://schemas.microsoft.com/office/powerpoint/2010/main" val="33920835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2"/>
          </p:nvPr>
        </p:nvSpPr>
        <p:spPr>
          <a:xfrm>
            <a:off x="3434080" y="4033470"/>
            <a:ext cx="12826400" cy="603600"/>
          </a:xfrm>
        </p:spPr>
        <p:txBody>
          <a:bodyPr>
            <a:noAutofit/>
          </a:bodyPr>
          <a:lstStyle/>
          <a:p>
            <a:r>
              <a:rPr lang="fr-BE" sz="5400" dirty="0">
                <a:latin typeface="Kalam"/>
                <a:ea typeface="Kalam"/>
                <a:cs typeface="Kalam"/>
                <a:sym typeface="Kalam"/>
              </a:rPr>
              <a:t>Il faut trouver des pistes pour rendre la communauté partie prenante des liturgies en catéchèse</a:t>
            </a:r>
            <a:br>
              <a:rPr lang="fr-BE" sz="5400" dirty="0">
                <a:latin typeface="Kalam"/>
                <a:ea typeface="Kalam"/>
                <a:cs typeface="Kalam"/>
                <a:sym typeface="Kalam"/>
              </a:rPr>
            </a:br>
            <a:br>
              <a:rPr lang="fr-BE" sz="5400" dirty="0">
                <a:latin typeface="Kalam"/>
                <a:ea typeface="Kalam"/>
                <a:cs typeface="Kalam"/>
                <a:sym typeface="Kalam"/>
              </a:rPr>
            </a:br>
            <a:r>
              <a:rPr lang="fr-BE" sz="5400" dirty="0">
                <a:latin typeface="Kalam"/>
                <a:ea typeface="Kalam"/>
                <a:cs typeface="Kalam"/>
                <a:sym typeface="Kalam"/>
              </a:rPr>
              <a:t>Favoriser la créativité pour mettre en place  des liturgies non eucharistiques ouvertes à toute la communauté </a:t>
            </a:r>
            <a:br>
              <a:rPr lang="fr-BE" sz="5400" dirty="0">
                <a:latin typeface="Kalam"/>
                <a:ea typeface="Kalam"/>
                <a:cs typeface="Kalam"/>
                <a:sym typeface="Kalam"/>
              </a:rPr>
            </a:br>
            <a:br>
              <a:rPr lang="fr-BE" sz="5400" dirty="0">
                <a:latin typeface="Kalam"/>
                <a:ea typeface="Kalam"/>
                <a:cs typeface="Kalam"/>
                <a:sym typeface="Kalam"/>
              </a:rPr>
            </a:br>
            <a:r>
              <a:rPr lang="fr-BE" sz="5400" dirty="0">
                <a:latin typeface="Kalam"/>
                <a:ea typeface="Kalam"/>
                <a:cs typeface="Kalam"/>
                <a:sym typeface="Kalam"/>
              </a:rPr>
              <a:t> Le travail en équipe allège le travail et produit du fruit</a:t>
            </a:r>
          </a:p>
        </p:txBody>
      </p:sp>
      <p:sp>
        <p:nvSpPr>
          <p:cNvPr id="4" name="Titre 3"/>
          <p:cNvSpPr>
            <a:spLocks noGrp="1"/>
          </p:cNvSpPr>
          <p:nvPr>
            <p:ph type="title" idx="3"/>
          </p:nvPr>
        </p:nvSpPr>
        <p:spPr>
          <a:xfrm>
            <a:off x="657629" y="8416911"/>
            <a:ext cx="4688100" cy="603600"/>
          </a:xfrm>
        </p:spPr>
        <p:txBody>
          <a:bodyPr>
            <a:normAutofit fontScale="90000"/>
          </a:bodyPr>
          <a:lstStyle/>
          <a:p>
            <a:r>
              <a:rPr lang="fr-BE" sz="4000" b="1" dirty="0"/>
              <a:t>Prise de conscience</a:t>
            </a:r>
            <a:br>
              <a:rPr lang="fr-BE" dirty="0"/>
            </a:br>
            <a:endParaRPr lang="fr-BE" dirty="0"/>
          </a:p>
        </p:txBody>
      </p:sp>
    </p:spTree>
    <p:extLst>
      <p:ext uri="{BB962C8B-B14F-4D97-AF65-F5344CB8AC3E}">
        <p14:creationId xmlns:p14="http://schemas.microsoft.com/office/powerpoint/2010/main" val="35470064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50985-0BE6-1F0C-2316-A2CCE9BBE43F}"/>
              </a:ext>
            </a:extLst>
          </p:cNvPr>
          <p:cNvSpPr>
            <a:spLocks noGrp="1"/>
          </p:cNvSpPr>
          <p:nvPr>
            <p:ph type="title"/>
          </p:nvPr>
        </p:nvSpPr>
        <p:spPr>
          <a:xfrm>
            <a:off x="408214" y="2692575"/>
            <a:ext cx="16322524" cy="3792600"/>
          </a:xfrm>
        </p:spPr>
        <p:txBody>
          <a:bodyPr>
            <a:normAutofit fontScale="90000"/>
          </a:bodyPr>
          <a:lstStyle/>
          <a:p>
            <a:r>
              <a:rPr lang="fr-FR" dirty="0"/>
              <a:t>Des pistes pour l’avenir</a:t>
            </a:r>
            <a:br>
              <a:rPr lang="fr-FR" dirty="0"/>
            </a:br>
            <a:r>
              <a:rPr lang="fr-FR" dirty="0"/>
              <a:t>nées </a:t>
            </a:r>
            <a:br>
              <a:rPr lang="fr-FR" dirty="0"/>
            </a:br>
            <a:r>
              <a:rPr lang="fr-FR" dirty="0"/>
              <a:t>du travail en équipe au niveau local</a:t>
            </a:r>
          </a:p>
        </p:txBody>
      </p:sp>
      <p:sp>
        <p:nvSpPr>
          <p:cNvPr id="3" name="Titre 2">
            <a:extLst>
              <a:ext uri="{FF2B5EF4-FFF2-40B4-BE49-F238E27FC236}">
                <a16:creationId xmlns:a16="http://schemas.microsoft.com/office/drawing/2014/main" id="{45F1A999-59DF-3BD8-8E4C-C38FF6E27447}"/>
              </a:ext>
            </a:extLst>
          </p:cNvPr>
          <p:cNvSpPr>
            <a:spLocks noGrp="1"/>
          </p:cNvSpPr>
          <p:nvPr>
            <p:ph type="title" idx="2"/>
          </p:nvPr>
        </p:nvSpPr>
        <p:spPr/>
        <p:txBody>
          <a:bodyPr/>
          <a:lstStyle/>
          <a:p>
            <a:endParaRPr lang="fr-FR"/>
          </a:p>
        </p:txBody>
      </p:sp>
      <p:sp>
        <p:nvSpPr>
          <p:cNvPr id="4" name="Titre 3">
            <a:extLst>
              <a:ext uri="{FF2B5EF4-FFF2-40B4-BE49-F238E27FC236}">
                <a16:creationId xmlns:a16="http://schemas.microsoft.com/office/drawing/2014/main" id="{C022EEEC-A5AD-CE2C-7286-00985744E6AC}"/>
              </a:ext>
            </a:extLst>
          </p:cNvPr>
          <p:cNvSpPr>
            <a:spLocks noGrp="1"/>
          </p:cNvSpPr>
          <p:nvPr>
            <p:ph type="title" idx="3"/>
          </p:nvPr>
        </p:nvSpPr>
        <p:spPr/>
        <p:txBody>
          <a:bodyPr/>
          <a:lstStyle/>
          <a:p>
            <a:r>
              <a:rPr lang="fr-FR" dirty="0"/>
              <a:t>Des pistes</a:t>
            </a:r>
          </a:p>
        </p:txBody>
      </p:sp>
    </p:spTree>
    <p:extLst>
      <p:ext uri="{BB962C8B-B14F-4D97-AF65-F5344CB8AC3E}">
        <p14:creationId xmlns:p14="http://schemas.microsoft.com/office/powerpoint/2010/main" val="272069256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2"/>
          </p:nvPr>
        </p:nvSpPr>
        <p:spPr>
          <a:xfrm>
            <a:off x="3434080" y="4033470"/>
            <a:ext cx="12826400" cy="603600"/>
          </a:xfrm>
        </p:spPr>
        <p:txBody>
          <a:bodyPr>
            <a:noAutofit/>
          </a:bodyPr>
          <a:lstStyle/>
          <a:p>
            <a:br>
              <a:rPr lang="fr-BE" sz="5400" dirty="0">
                <a:latin typeface="Kalam"/>
                <a:ea typeface="Kalam"/>
                <a:cs typeface="Kalam"/>
                <a:sym typeface="Kalam"/>
              </a:rPr>
            </a:br>
            <a:r>
              <a:rPr lang="fr-BE" sz="5400" dirty="0">
                <a:latin typeface="Kalam"/>
                <a:ea typeface="Kalam"/>
                <a:cs typeface="Kalam"/>
                <a:sym typeface="Kalam"/>
              </a:rPr>
              <a:t>Inverser la situation pour développer davantage la mystagogie de la liturgie plutôt que la préparation à la liturgie</a:t>
            </a:r>
            <a:br>
              <a:rPr lang="fr-BE" sz="5400" dirty="0">
                <a:latin typeface="Kalam"/>
                <a:ea typeface="Kalam"/>
                <a:cs typeface="Kalam"/>
                <a:sym typeface="Kalam"/>
              </a:rPr>
            </a:br>
            <a:br>
              <a:rPr lang="fr-BE" sz="5400" dirty="0">
                <a:latin typeface="Kalam"/>
                <a:ea typeface="Kalam"/>
                <a:cs typeface="Kalam"/>
                <a:sym typeface="Kalam"/>
              </a:rPr>
            </a:br>
            <a:r>
              <a:rPr lang="fr-BE" sz="5400" dirty="0">
                <a:latin typeface="Kalam"/>
                <a:ea typeface="Kalam"/>
                <a:cs typeface="Kalam"/>
                <a:sym typeface="Kalam"/>
              </a:rPr>
              <a:t>Prendre du temps pour approfondir des sujets de mystagogie en partenariat avec la communauté</a:t>
            </a:r>
            <a:br>
              <a:rPr lang="fr-BE" sz="5400" dirty="0">
                <a:latin typeface="Kalam"/>
                <a:ea typeface="Kalam"/>
                <a:cs typeface="Kalam"/>
                <a:sym typeface="Kalam"/>
              </a:rPr>
            </a:br>
            <a:br>
              <a:rPr lang="fr-BE" sz="5400" dirty="0">
                <a:latin typeface="Kalam"/>
                <a:ea typeface="Kalam"/>
                <a:cs typeface="Kalam"/>
                <a:sym typeface="Kalam"/>
              </a:rPr>
            </a:br>
            <a:r>
              <a:rPr lang="fr-BE" sz="5400" dirty="0">
                <a:latin typeface="Kalam"/>
                <a:ea typeface="Kalam"/>
                <a:cs typeface="Kalam"/>
                <a:sym typeface="Kalam"/>
              </a:rPr>
              <a:t>Le travail d'équipe doit être revu avec la collaboration de la communauté et des prêtres.</a:t>
            </a:r>
          </a:p>
        </p:txBody>
      </p:sp>
      <p:sp>
        <p:nvSpPr>
          <p:cNvPr id="4" name="Titre 3"/>
          <p:cNvSpPr>
            <a:spLocks noGrp="1"/>
          </p:cNvSpPr>
          <p:nvPr>
            <p:ph type="title" idx="3"/>
          </p:nvPr>
        </p:nvSpPr>
        <p:spPr/>
        <p:txBody>
          <a:bodyPr>
            <a:normAutofit fontScale="90000"/>
          </a:bodyPr>
          <a:lstStyle/>
          <a:p>
            <a:r>
              <a:rPr lang="fr-BE" sz="4400" b="1" dirty="0">
                <a:latin typeface="Kalam"/>
                <a:ea typeface="Kalam"/>
                <a:cs typeface="Kalam"/>
                <a:sym typeface="Kalam"/>
              </a:rPr>
              <a:t>Pour l’avenir</a:t>
            </a:r>
            <a:endParaRPr lang="fr-BE" sz="4000" b="1" dirty="0"/>
          </a:p>
        </p:txBody>
      </p:sp>
    </p:spTree>
    <p:extLst>
      <p:ext uri="{BB962C8B-B14F-4D97-AF65-F5344CB8AC3E}">
        <p14:creationId xmlns:p14="http://schemas.microsoft.com/office/powerpoint/2010/main" val="26874516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97"/>
        <p:cNvGrpSpPr/>
        <p:nvPr/>
      </p:nvGrpSpPr>
      <p:grpSpPr>
        <a:xfrm>
          <a:off x="0" y="0"/>
          <a:ext cx="0" cy="0"/>
          <a:chOff x="0" y="0"/>
          <a:chExt cx="0" cy="0"/>
        </a:xfrm>
      </p:grpSpPr>
      <p:sp>
        <p:nvSpPr>
          <p:cNvPr id="98" name="Google Shape;98;p11"/>
          <p:cNvSpPr txBox="1"/>
          <p:nvPr/>
        </p:nvSpPr>
        <p:spPr>
          <a:xfrm>
            <a:off x="628800" y="1807200"/>
            <a:ext cx="7539300" cy="123123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La liturgie ?  </a:t>
            </a:r>
            <a:endParaRPr lang="fr-BE" noProof="0" dirty="0"/>
          </a:p>
        </p:txBody>
      </p:sp>
      <p:sp>
        <p:nvSpPr>
          <p:cNvPr id="99" name="Google Shape;99;p11"/>
          <p:cNvSpPr txBox="1"/>
          <p:nvPr/>
        </p:nvSpPr>
        <p:spPr>
          <a:xfrm>
            <a:off x="1771650" y="3548650"/>
            <a:ext cx="13125450" cy="460126"/>
          </a:xfrm>
          <a:prstGeom prst="rect">
            <a:avLst/>
          </a:prstGeom>
          <a:noFill/>
          <a:ln>
            <a:noFill/>
          </a:ln>
        </p:spPr>
        <p:txBody>
          <a:bodyPr spcFirstLastPara="1" wrap="square" lIns="0" tIns="0" rIns="0" bIns="0" anchor="t" anchorCtr="0">
            <a:spAutoFit/>
          </a:bodyPr>
          <a:lstStyle/>
          <a:p>
            <a:pPr lvl="0">
              <a:lnSpc>
                <a:spcPct val="115000"/>
              </a:lnSpc>
            </a:pPr>
            <a:r>
              <a:rPr lang="fr-BE" sz="2600" i="1" noProof="0" dirty="0">
                <a:solidFill>
                  <a:srgbClr val="025A40"/>
                </a:solidFill>
                <a:latin typeface="Nunito"/>
                <a:ea typeface="Nunito"/>
                <a:cs typeface="Nunito"/>
                <a:sym typeface="Nunito"/>
              </a:rPr>
              <a:t>"travail du peuple pour son Dieu" </a:t>
            </a:r>
            <a:endParaRPr lang="fr-BE" sz="1000" i="1" noProof="0" dirty="0"/>
          </a:p>
        </p:txBody>
      </p:sp>
      <p:sp>
        <p:nvSpPr>
          <p:cNvPr id="9" name="Google Shape;99;p11"/>
          <p:cNvSpPr txBox="1"/>
          <p:nvPr/>
        </p:nvSpPr>
        <p:spPr>
          <a:xfrm>
            <a:off x="2019298" y="5267632"/>
            <a:ext cx="6739500" cy="920252"/>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privilégié où Dieu vient à notre rencontre </a:t>
            </a:r>
            <a:endParaRPr lang="fr-BE" sz="1000" noProof="0" dirty="0"/>
          </a:p>
        </p:txBody>
      </p:sp>
      <p:sp>
        <p:nvSpPr>
          <p:cNvPr id="10" name="Google Shape;99;p11"/>
          <p:cNvSpPr txBox="1"/>
          <p:nvPr/>
        </p:nvSpPr>
        <p:spPr>
          <a:xfrm>
            <a:off x="7105648" y="6224208"/>
            <a:ext cx="6739500" cy="460126"/>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qui dit la foi de l'Eglise</a:t>
            </a:r>
            <a:endParaRPr lang="fr-BE" sz="1000" noProof="0" dirty="0"/>
          </a:p>
        </p:txBody>
      </p:sp>
      <p:sp>
        <p:nvSpPr>
          <p:cNvPr id="2" name="Rectangle 1"/>
          <p:cNvSpPr/>
          <p:nvPr/>
        </p:nvSpPr>
        <p:spPr>
          <a:xfrm>
            <a:off x="2019298" y="7756985"/>
            <a:ext cx="14611352" cy="892552"/>
          </a:xfrm>
          <a:prstGeom prst="rect">
            <a:avLst/>
          </a:prstGeom>
        </p:spPr>
        <p:txBody>
          <a:bodyPr wrap="square">
            <a:spAutoFit/>
          </a:bodyPr>
          <a:lstStyle/>
          <a:p>
            <a:r>
              <a:rPr lang="fr-BE" sz="2600" noProof="0" dirty="0">
                <a:solidFill>
                  <a:srgbClr val="00B050"/>
                </a:solidFill>
                <a:latin typeface="Nunito" panose="020B0604020202020204" charset="0"/>
              </a:rPr>
              <a:t>La liturgie est l'expression de ce que croit l'Eglise…. Les mots et les gestes de la liturgie sont destinés à y exprimer ce que croient l'Eglise et ceux et celles qui y participent</a:t>
            </a:r>
          </a:p>
        </p:txBody>
      </p:sp>
    </p:spTree>
    <p:extLst>
      <p:ext uri="{BB962C8B-B14F-4D97-AF65-F5344CB8AC3E}">
        <p14:creationId xmlns:p14="http://schemas.microsoft.com/office/powerpoint/2010/main" val="4012173247"/>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97"/>
        <p:cNvGrpSpPr/>
        <p:nvPr/>
      </p:nvGrpSpPr>
      <p:grpSpPr>
        <a:xfrm>
          <a:off x="0" y="0"/>
          <a:ext cx="0" cy="0"/>
          <a:chOff x="0" y="0"/>
          <a:chExt cx="0" cy="0"/>
        </a:xfrm>
      </p:grpSpPr>
      <p:sp>
        <p:nvSpPr>
          <p:cNvPr id="98" name="Google Shape;98;p11"/>
          <p:cNvSpPr txBox="1"/>
          <p:nvPr/>
        </p:nvSpPr>
        <p:spPr>
          <a:xfrm>
            <a:off x="7696350" y="1807200"/>
            <a:ext cx="9353400" cy="123123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La catéchèse  ?  </a:t>
            </a:r>
            <a:endParaRPr lang="fr-BE" noProof="0" dirty="0"/>
          </a:p>
        </p:txBody>
      </p:sp>
      <p:sp>
        <p:nvSpPr>
          <p:cNvPr id="99" name="Google Shape;99;p11"/>
          <p:cNvSpPr txBox="1"/>
          <p:nvPr/>
        </p:nvSpPr>
        <p:spPr>
          <a:xfrm>
            <a:off x="9930373" y="2823243"/>
            <a:ext cx="13125450" cy="460126"/>
          </a:xfrm>
          <a:prstGeom prst="rect">
            <a:avLst/>
          </a:prstGeom>
          <a:noFill/>
          <a:ln>
            <a:noFill/>
          </a:ln>
        </p:spPr>
        <p:txBody>
          <a:bodyPr spcFirstLastPara="1" wrap="square" lIns="0" tIns="0" rIns="0" bIns="0" anchor="t" anchorCtr="0">
            <a:spAutoFit/>
          </a:bodyPr>
          <a:lstStyle/>
          <a:p>
            <a:pPr lvl="0">
              <a:lnSpc>
                <a:spcPct val="115000"/>
              </a:lnSpc>
            </a:pPr>
            <a:r>
              <a:rPr lang="fr-BE" sz="2600" i="1" noProof="0" dirty="0">
                <a:solidFill>
                  <a:srgbClr val="025A40"/>
                </a:solidFill>
                <a:latin typeface="Nunito"/>
                <a:ea typeface="Nunito"/>
                <a:cs typeface="Nunito"/>
                <a:sym typeface="Nunito"/>
              </a:rPr>
              <a:t> « faire retentir aux oreilles »</a:t>
            </a:r>
            <a:endParaRPr lang="fr-BE" sz="1000" i="1" noProof="0" dirty="0"/>
          </a:p>
        </p:txBody>
      </p:sp>
      <p:sp>
        <p:nvSpPr>
          <p:cNvPr id="9" name="Google Shape;99;p11"/>
          <p:cNvSpPr txBox="1"/>
          <p:nvPr/>
        </p:nvSpPr>
        <p:spPr>
          <a:xfrm>
            <a:off x="8334375" y="4534629"/>
            <a:ext cx="6739500" cy="1840504"/>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privilégié où l’on fait résonner l’annonce de la Pâque du Seigneur dans le cœur de chaque homme pour que sa vie soit transformée (</a:t>
            </a:r>
            <a:r>
              <a:rPr lang="fr-BE" sz="2600" noProof="0" dirty="0" err="1">
                <a:solidFill>
                  <a:srgbClr val="025A40"/>
                </a:solidFill>
                <a:latin typeface="Nunito"/>
                <a:ea typeface="Nunito"/>
                <a:cs typeface="Nunito"/>
                <a:sym typeface="Nunito"/>
              </a:rPr>
              <a:t>DpC</a:t>
            </a:r>
            <a:r>
              <a:rPr lang="fr-BE" sz="2600" noProof="0" dirty="0">
                <a:solidFill>
                  <a:srgbClr val="025A40"/>
                </a:solidFill>
                <a:latin typeface="Nunito"/>
                <a:ea typeface="Nunito"/>
                <a:cs typeface="Nunito"/>
                <a:sym typeface="Nunito"/>
              </a:rPr>
              <a:t> 55)</a:t>
            </a:r>
            <a:endParaRPr lang="fr-BE" sz="1000" noProof="0" dirty="0"/>
          </a:p>
        </p:txBody>
      </p:sp>
      <p:sp>
        <p:nvSpPr>
          <p:cNvPr id="10" name="Google Shape;99;p11"/>
          <p:cNvSpPr txBox="1"/>
          <p:nvPr/>
        </p:nvSpPr>
        <p:spPr>
          <a:xfrm>
            <a:off x="9753598" y="7216677"/>
            <a:ext cx="6739500" cy="920252"/>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a:t>
            </a:r>
            <a:r>
              <a:rPr lang="fr-FR" sz="2600" dirty="0">
                <a:solidFill>
                  <a:srgbClr val="025A40"/>
                </a:solidFill>
                <a:latin typeface="Nunito"/>
                <a:ea typeface="Nunito"/>
                <a:cs typeface="Nunito"/>
                <a:sym typeface="Nunito"/>
              </a:rPr>
              <a:t>où se structure la foi de la personne catéchisée.</a:t>
            </a:r>
            <a:endParaRPr lang="fr-BE" sz="1000" noProof="0" dirty="0"/>
          </a:p>
        </p:txBody>
      </p:sp>
    </p:spTree>
    <p:extLst>
      <p:ext uri="{BB962C8B-B14F-4D97-AF65-F5344CB8AC3E}">
        <p14:creationId xmlns:p14="http://schemas.microsoft.com/office/powerpoint/2010/main" val="2999322091"/>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97"/>
        <p:cNvGrpSpPr/>
        <p:nvPr/>
      </p:nvGrpSpPr>
      <p:grpSpPr>
        <a:xfrm>
          <a:off x="0" y="0"/>
          <a:ext cx="0" cy="0"/>
          <a:chOff x="0" y="0"/>
          <a:chExt cx="0" cy="0"/>
        </a:xfrm>
      </p:grpSpPr>
      <p:sp>
        <p:nvSpPr>
          <p:cNvPr id="98" name="Google Shape;98;p11"/>
          <p:cNvSpPr txBox="1"/>
          <p:nvPr/>
        </p:nvSpPr>
        <p:spPr>
          <a:xfrm>
            <a:off x="1528500" y="1808226"/>
            <a:ext cx="7539300" cy="123123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La liturgie ?  </a:t>
            </a:r>
            <a:endParaRPr lang="fr-BE" noProof="0" dirty="0"/>
          </a:p>
        </p:txBody>
      </p:sp>
      <p:sp>
        <p:nvSpPr>
          <p:cNvPr id="9" name="Google Shape;99;p11"/>
          <p:cNvSpPr txBox="1"/>
          <p:nvPr/>
        </p:nvSpPr>
        <p:spPr>
          <a:xfrm>
            <a:off x="1528500" y="3982919"/>
            <a:ext cx="6739500" cy="920252"/>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privilégié où Dieu vient à notre rencontre </a:t>
            </a:r>
            <a:endParaRPr lang="fr-BE" sz="1000" noProof="0" dirty="0"/>
          </a:p>
        </p:txBody>
      </p:sp>
      <p:sp>
        <p:nvSpPr>
          <p:cNvPr id="10" name="Google Shape;99;p11"/>
          <p:cNvSpPr txBox="1"/>
          <p:nvPr/>
        </p:nvSpPr>
        <p:spPr>
          <a:xfrm>
            <a:off x="1528500" y="6475212"/>
            <a:ext cx="6739500" cy="460126"/>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qui dit la foi de l'Eglise</a:t>
            </a:r>
            <a:endParaRPr lang="fr-BE" sz="1000" noProof="0" dirty="0"/>
          </a:p>
        </p:txBody>
      </p:sp>
      <p:sp>
        <p:nvSpPr>
          <p:cNvPr id="12" name="Google Shape;98;p11"/>
          <p:cNvSpPr txBox="1"/>
          <p:nvPr/>
        </p:nvSpPr>
        <p:spPr>
          <a:xfrm>
            <a:off x="9067800" y="1807200"/>
            <a:ext cx="9352800" cy="123123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La catéchèse ?  </a:t>
            </a:r>
            <a:endParaRPr lang="fr-BE" noProof="0" dirty="0"/>
          </a:p>
        </p:txBody>
      </p:sp>
      <p:sp>
        <p:nvSpPr>
          <p:cNvPr id="14" name="Google Shape;99;p11"/>
          <p:cNvSpPr txBox="1"/>
          <p:nvPr/>
        </p:nvSpPr>
        <p:spPr>
          <a:xfrm>
            <a:off x="10804447" y="3982919"/>
            <a:ext cx="6081402" cy="1840504"/>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privilégié où l’on fait résonner l’annonce de la Pâque du Seigneur dans le cœur de chaque homme pour que sa vie soit transformée (</a:t>
            </a:r>
            <a:r>
              <a:rPr lang="fr-BE" sz="2600" noProof="0" dirty="0" err="1">
                <a:solidFill>
                  <a:srgbClr val="025A40"/>
                </a:solidFill>
                <a:latin typeface="Nunito"/>
                <a:ea typeface="Nunito"/>
                <a:cs typeface="Nunito"/>
                <a:sym typeface="Nunito"/>
              </a:rPr>
              <a:t>DpC</a:t>
            </a:r>
            <a:r>
              <a:rPr lang="fr-BE" sz="2600" noProof="0" dirty="0">
                <a:solidFill>
                  <a:srgbClr val="025A40"/>
                </a:solidFill>
                <a:latin typeface="Nunito"/>
                <a:ea typeface="Nunito"/>
                <a:cs typeface="Nunito"/>
                <a:sym typeface="Nunito"/>
              </a:rPr>
              <a:t> 55)</a:t>
            </a:r>
            <a:endParaRPr lang="fr-BE" sz="1000" noProof="0" dirty="0"/>
          </a:p>
        </p:txBody>
      </p:sp>
      <p:sp>
        <p:nvSpPr>
          <p:cNvPr id="2" name="Google Shape;99;p11">
            <a:extLst>
              <a:ext uri="{FF2B5EF4-FFF2-40B4-BE49-F238E27FC236}">
                <a16:creationId xmlns:a16="http://schemas.microsoft.com/office/drawing/2014/main" id="{12171736-B815-E26E-1312-F46395A16A94}"/>
              </a:ext>
            </a:extLst>
          </p:cNvPr>
          <p:cNvSpPr txBox="1"/>
          <p:nvPr/>
        </p:nvSpPr>
        <p:spPr>
          <a:xfrm>
            <a:off x="10020000" y="6475212"/>
            <a:ext cx="6739500" cy="920252"/>
          </a:xfrm>
          <a:prstGeom prst="rect">
            <a:avLst/>
          </a:prstGeom>
          <a:noFill/>
          <a:ln>
            <a:noFill/>
          </a:ln>
        </p:spPr>
        <p:txBody>
          <a:bodyPr spcFirstLastPara="1" wrap="square" lIns="0" tIns="0" rIns="0" bIns="0" anchor="t" anchorCtr="0">
            <a:spAutoFit/>
          </a:bodyPr>
          <a:lstStyle/>
          <a:p>
            <a:pPr lvl="0">
              <a:lnSpc>
                <a:spcPct val="115000"/>
              </a:lnSpc>
            </a:pPr>
            <a:r>
              <a:rPr lang="fr-BE" sz="2600" noProof="0" dirty="0">
                <a:solidFill>
                  <a:srgbClr val="025A40"/>
                </a:solidFill>
                <a:latin typeface="Nunito"/>
                <a:ea typeface="Nunito"/>
                <a:cs typeface="Nunito"/>
                <a:sym typeface="Nunito"/>
              </a:rPr>
              <a:t>un lieu </a:t>
            </a:r>
            <a:r>
              <a:rPr lang="fr-FR" sz="2600" dirty="0">
                <a:solidFill>
                  <a:srgbClr val="025A40"/>
                </a:solidFill>
                <a:latin typeface="Nunito"/>
                <a:ea typeface="Nunito"/>
                <a:cs typeface="Nunito"/>
                <a:sym typeface="Nunito"/>
              </a:rPr>
              <a:t>où se structure la foi de la personne catéchisée.</a:t>
            </a:r>
            <a:endParaRPr lang="fr-BE" sz="1000" noProof="0" dirty="0"/>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97">
          <a:extLst>
            <a:ext uri="{FF2B5EF4-FFF2-40B4-BE49-F238E27FC236}">
              <a16:creationId xmlns:a16="http://schemas.microsoft.com/office/drawing/2014/main" id="{BDAE9A3F-34A3-523F-F54C-BC9A95778352}"/>
            </a:ext>
          </a:extLst>
        </p:cNvPr>
        <p:cNvGrpSpPr/>
        <p:nvPr/>
      </p:nvGrpSpPr>
      <p:grpSpPr>
        <a:xfrm>
          <a:off x="0" y="0"/>
          <a:ext cx="0" cy="0"/>
          <a:chOff x="0" y="0"/>
          <a:chExt cx="0" cy="0"/>
        </a:xfrm>
      </p:grpSpPr>
      <p:sp>
        <p:nvSpPr>
          <p:cNvPr id="98" name="Google Shape;98;p11">
            <a:extLst>
              <a:ext uri="{FF2B5EF4-FFF2-40B4-BE49-F238E27FC236}">
                <a16:creationId xmlns:a16="http://schemas.microsoft.com/office/drawing/2014/main" id="{E2853710-CD06-5EEF-DC21-F4B17E47459B}"/>
              </a:ext>
            </a:extLst>
          </p:cNvPr>
          <p:cNvSpPr txBox="1"/>
          <p:nvPr/>
        </p:nvSpPr>
        <p:spPr>
          <a:xfrm>
            <a:off x="1528500" y="1808226"/>
            <a:ext cx="7539300" cy="123123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La liturgie ?  </a:t>
            </a:r>
            <a:endParaRPr lang="fr-BE" noProof="0" dirty="0"/>
          </a:p>
        </p:txBody>
      </p:sp>
      <p:sp>
        <p:nvSpPr>
          <p:cNvPr id="9" name="Google Shape;99;p11">
            <a:extLst>
              <a:ext uri="{FF2B5EF4-FFF2-40B4-BE49-F238E27FC236}">
                <a16:creationId xmlns:a16="http://schemas.microsoft.com/office/drawing/2014/main" id="{47C01429-FADB-E0FF-F658-6CD72AD051DF}"/>
              </a:ext>
            </a:extLst>
          </p:cNvPr>
          <p:cNvSpPr txBox="1"/>
          <p:nvPr/>
        </p:nvSpPr>
        <p:spPr>
          <a:xfrm>
            <a:off x="2389110" y="3982919"/>
            <a:ext cx="13872865" cy="2300630"/>
          </a:xfrm>
          <a:prstGeom prst="rect">
            <a:avLst/>
          </a:prstGeom>
          <a:noFill/>
          <a:ln>
            <a:noFill/>
          </a:ln>
        </p:spPr>
        <p:txBody>
          <a:bodyPr spcFirstLastPara="1" wrap="square" lIns="0" tIns="0" rIns="0" bIns="0" anchor="t" anchorCtr="0">
            <a:spAutoFit/>
          </a:bodyPr>
          <a:lstStyle/>
          <a:p>
            <a:pPr lvl="0">
              <a:lnSpc>
                <a:spcPct val="115000"/>
              </a:lnSpc>
            </a:pPr>
            <a:r>
              <a:rPr lang="fr-FR" sz="2600" dirty="0">
                <a:solidFill>
                  <a:srgbClr val="025A40"/>
                </a:solidFill>
                <a:latin typeface="Nunito"/>
                <a:ea typeface="Nunito"/>
                <a:cs typeface="Nunito"/>
                <a:sym typeface="Nunito"/>
              </a:rPr>
              <a:t>« </a:t>
            </a:r>
            <a:r>
              <a:rPr lang="fr-FR" sz="2600" noProof="0" dirty="0">
                <a:solidFill>
                  <a:srgbClr val="025A40"/>
                </a:solidFill>
                <a:latin typeface="Nunito"/>
                <a:ea typeface="Nunito"/>
                <a:cs typeface="Nunito"/>
                <a:sym typeface="Nunito"/>
              </a:rPr>
              <a:t>la liturgie est une des </a:t>
            </a:r>
            <a:r>
              <a:rPr lang="fr-FR" sz="2600" b="1" noProof="0" dirty="0">
                <a:solidFill>
                  <a:srgbClr val="025A40"/>
                </a:solidFill>
                <a:latin typeface="Nunito"/>
                <a:ea typeface="Nunito"/>
                <a:cs typeface="Nunito"/>
                <a:sym typeface="Nunito"/>
              </a:rPr>
              <a:t>sources</a:t>
            </a:r>
            <a:r>
              <a:rPr lang="fr-FR" sz="2600" noProof="0" dirty="0">
                <a:solidFill>
                  <a:srgbClr val="025A40"/>
                </a:solidFill>
                <a:latin typeface="Nunito"/>
                <a:ea typeface="Nunito"/>
                <a:cs typeface="Nunito"/>
                <a:sym typeface="Nunito"/>
              </a:rPr>
              <a:t> essentielles et </a:t>
            </a:r>
            <a:r>
              <a:rPr lang="fr-FR" sz="2600" b="1" noProof="0" dirty="0">
                <a:solidFill>
                  <a:srgbClr val="025A40"/>
                </a:solidFill>
                <a:latin typeface="Nunito"/>
                <a:ea typeface="Nunito"/>
                <a:cs typeface="Nunito"/>
                <a:sym typeface="Nunito"/>
              </a:rPr>
              <a:t>indispensables</a:t>
            </a:r>
            <a:r>
              <a:rPr lang="fr-FR" sz="2600" noProof="0" dirty="0">
                <a:solidFill>
                  <a:srgbClr val="025A40"/>
                </a:solidFill>
                <a:latin typeface="Nunito"/>
                <a:ea typeface="Nunito"/>
                <a:cs typeface="Nunito"/>
                <a:sym typeface="Nunito"/>
              </a:rPr>
              <a:t> de la catéchèse de l'Eglise non seulement parce qu'elle peut y puiser du contenu, des langages, des gestes et des paroles de la foi, mais surtout parce qu'elles appartiennent  </a:t>
            </a:r>
            <a:br>
              <a:rPr lang="fr-FR" sz="2600" noProof="0" dirty="0">
                <a:solidFill>
                  <a:srgbClr val="025A40"/>
                </a:solidFill>
                <a:latin typeface="Nunito"/>
                <a:ea typeface="Nunito"/>
                <a:cs typeface="Nunito"/>
                <a:sym typeface="Nunito"/>
              </a:rPr>
            </a:br>
            <a:r>
              <a:rPr lang="fr-FR" sz="2600" noProof="0" dirty="0">
                <a:solidFill>
                  <a:srgbClr val="025A40"/>
                </a:solidFill>
                <a:latin typeface="Nunito"/>
                <a:ea typeface="Nunito"/>
                <a:cs typeface="Nunito"/>
                <a:sym typeface="Nunito"/>
              </a:rPr>
              <a:t>mutuellement à </a:t>
            </a:r>
            <a:r>
              <a:rPr lang="fr-FR" sz="2600" b="1" noProof="0" dirty="0">
                <a:solidFill>
                  <a:srgbClr val="025A40"/>
                </a:solidFill>
                <a:latin typeface="Nunito"/>
                <a:ea typeface="Nunito"/>
                <a:cs typeface="Nunito"/>
                <a:sym typeface="Nunito"/>
              </a:rPr>
              <a:t>l'acte de croire. » </a:t>
            </a:r>
          </a:p>
          <a:p>
            <a:pPr lvl="0" algn="r">
              <a:lnSpc>
                <a:spcPct val="115000"/>
              </a:lnSpc>
            </a:pPr>
            <a:r>
              <a:rPr lang="fr-FR" sz="2600" b="1" dirty="0">
                <a:solidFill>
                  <a:srgbClr val="025A40"/>
                </a:solidFill>
                <a:latin typeface="Nunito"/>
                <a:sym typeface="Nunito"/>
              </a:rPr>
              <a:t>DpC95</a:t>
            </a:r>
            <a:endParaRPr lang="fr-BE" sz="1000" b="1" noProof="0" dirty="0"/>
          </a:p>
        </p:txBody>
      </p:sp>
      <p:sp>
        <p:nvSpPr>
          <p:cNvPr id="12" name="Google Shape;98;p11">
            <a:extLst>
              <a:ext uri="{FF2B5EF4-FFF2-40B4-BE49-F238E27FC236}">
                <a16:creationId xmlns:a16="http://schemas.microsoft.com/office/drawing/2014/main" id="{0B0B7968-3D9B-AF73-3302-EED200B6856A}"/>
              </a:ext>
            </a:extLst>
          </p:cNvPr>
          <p:cNvSpPr txBox="1"/>
          <p:nvPr/>
        </p:nvSpPr>
        <p:spPr>
          <a:xfrm>
            <a:off x="9067800" y="1807200"/>
            <a:ext cx="8997378" cy="1231234"/>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La catéchèse ?  </a:t>
            </a:r>
            <a:endParaRPr lang="fr-BE" noProof="0" dirty="0"/>
          </a:p>
        </p:txBody>
      </p:sp>
    </p:spTree>
    <p:extLst>
      <p:ext uri="{BB962C8B-B14F-4D97-AF65-F5344CB8AC3E}">
        <p14:creationId xmlns:p14="http://schemas.microsoft.com/office/powerpoint/2010/main" val="16998513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79"/>
        <p:cNvGrpSpPr/>
        <p:nvPr/>
      </p:nvGrpSpPr>
      <p:grpSpPr>
        <a:xfrm>
          <a:off x="0" y="0"/>
          <a:ext cx="0" cy="0"/>
          <a:chOff x="0" y="0"/>
          <a:chExt cx="0" cy="0"/>
        </a:xfrm>
      </p:grpSpPr>
      <p:sp>
        <p:nvSpPr>
          <p:cNvPr id="80" name="Google Shape;80;p10"/>
          <p:cNvSpPr/>
          <p:nvPr/>
        </p:nvSpPr>
        <p:spPr>
          <a:xfrm>
            <a:off x="1983254" y="2400545"/>
            <a:ext cx="4236752" cy="3146551"/>
          </a:xfrm>
          <a:custGeom>
            <a:avLst/>
            <a:gdLst/>
            <a:ahLst/>
            <a:cxnLst/>
            <a:rect l="l" t="t" r="r" b="b"/>
            <a:pathLst>
              <a:path w="6031143" h="4479209" extrusionOk="0">
                <a:moveTo>
                  <a:pt x="68580" y="4366179"/>
                </a:moveTo>
                <a:cubicBezTo>
                  <a:pt x="17780" y="3891199"/>
                  <a:pt x="0" y="3427730"/>
                  <a:pt x="33020" y="2947670"/>
                </a:cubicBezTo>
                <a:cubicBezTo>
                  <a:pt x="63500" y="2203450"/>
                  <a:pt x="185420" y="1449070"/>
                  <a:pt x="561340" y="795020"/>
                </a:cubicBezTo>
                <a:cubicBezTo>
                  <a:pt x="868680" y="240030"/>
                  <a:pt x="1104900" y="153670"/>
                  <a:pt x="1719580" y="99060"/>
                </a:cubicBezTo>
                <a:cubicBezTo>
                  <a:pt x="3420023" y="60960"/>
                  <a:pt x="4775113" y="0"/>
                  <a:pt x="5468533" y="935990"/>
                </a:cubicBezTo>
                <a:cubicBezTo>
                  <a:pt x="5697133" y="1280160"/>
                  <a:pt x="5792383" y="1692910"/>
                  <a:pt x="5890174" y="2089150"/>
                </a:cubicBezTo>
                <a:cubicBezTo>
                  <a:pt x="6031143" y="2626360"/>
                  <a:pt x="6018443" y="3182620"/>
                  <a:pt x="5956213" y="3714685"/>
                </a:cubicBezTo>
                <a:cubicBezTo>
                  <a:pt x="5944783" y="3844209"/>
                  <a:pt x="5934624" y="3977559"/>
                  <a:pt x="5921924" y="4110909"/>
                </a:cubicBezTo>
                <a:cubicBezTo>
                  <a:pt x="5895254" y="4221399"/>
                  <a:pt x="5934624" y="4425869"/>
                  <a:pt x="5780954" y="4439840"/>
                </a:cubicBezTo>
                <a:cubicBezTo>
                  <a:pt x="5366933" y="4479209"/>
                  <a:pt x="4949104" y="4425869"/>
                  <a:pt x="4533813" y="4428409"/>
                </a:cubicBezTo>
                <a:cubicBezTo>
                  <a:pt x="3996604" y="4418249"/>
                  <a:pt x="3459393" y="4411899"/>
                  <a:pt x="2269490" y="4409359"/>
                </a:cubicBezTo>
                <a:cubicBezTo>
                  <a:pt x="1846580" y="4405549"/>
                  <a:pt x="1424940" y="4410629"/>
                  <a:pt x="1002030" y="4413169"/>
                </a:cubicBezTo>
                <a:cubicBezTo>
                  <a:pt x="693420" y="4404279"/>
                  <a:pt x="370840" y="4448729"/>
                  <a:pt x="68580" y="4366179"/>
                </a:cubicBezTo>
                <a:close/>
                <a:moveTo>
                  <a:pt x="162560" y="4331890"/>
                </a:moveTo>
                <a:cubicBezTo>
                  <a:pt x="1800860" y="4282360"/>
                  <a:pt x="4094394" y="4334430"/>
                  <a:pt x="5731424" y="4389040"/>
                </a:cubicBezTo>
                <a:cubicBezTo>
                  <a:pt x="5811433" y="4390310"/>
                  <a:pt x="5833024" y="4373799"/>
                  <a:pt x="5841913" y="4298869"/>
                </a:cubicBezTo>
                <a:cubicBezTo>
                  <a:pt x="5862233" y="4109640"/>
                  <a:pt x="5872394" y="3920410"/>
                  <a:pt x="5883824" y="3733645"/>
                </a:cubicBezTo>
                <a:cubicBezTo>
                  <a:pt x="5904144" y="3437890"/>
                  <a:pt x="5938433" y="3122930"/>
                  <a:pt x="5923194" y="2809240"/>
                </a:cubicBezTo>
                <a:cubicBezTo>
                  <a:pt x="5896524" y="2377440"/>
                  <a:pt x="5791113" y="1958340"/>
                  <a:pt x="5665383" y="1545590"/>
                </a:cubicBezTo>
                <a:cubicBezTo>
                  <a:pt x="5559974" y="1239520"/>
                  <a:pt x="5429163" y="924560"/>
                  <a:pt x="5172624" y="715010"/>
                </a:cubicBezTo>
                <a:cubicBezTo>
                  <a:pt x="4672244" y="312420"/>
                  <a:pt x="4008033" y="191770"/>
                  <a:pt x="3381924" y="154940"/>
                </a:cubicBezTo>
                <a:cubicBezTo>
                  <a:pt x="2394016" y="142240"/>
                  <a:pt x="1990090" y="154940"/>
                  <a:pt x="1624330" y="193040"/>
                </a:cubicBezTo>
                <a:cubicBezTo>
                  <a:pt x="1342390" y="222250"/>
                  <a:pt x="1031240" y="270510"/>
                  <a:pt x="853440" y="515620"/>
                </a:cubicBezTo>
                <a:cubicBezTo>
                  <a:pt x="382270" y="1146810"/>
                  <a:pt x="167640" y="1935480"/>
                  <a:pt x="129540" y="2713990"/>
                </a:cubicBezTo>
                <a:cubicBezTo>
                  <a:pt x="81280" y="3258820"/>
                  <a:pt x="87630" y="3788329"/>
                  <a:pt x="162560" y="433189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89" name="Google Shape;89;p10"/>
          <p:cNvSpPr txBox="1"/>
          <p:nvPr/>
        </p:nvSpPr>
        <p:spPr>
          <a:xfrm>
            <a:off x="2448630" y="3348763"/>
            <a:ext cx="3306000" cy="984885"/>
          </a:xfrm>
          <a:prstGeom prst="rect">
            <a:avLst/>
          </a:prstGeom>
          <a:noFill/>
          <a:ln>
            <a:noFill/>
          </a:ln>
        </p:spPr>
        <p:txBody>
          <a:bodyPr spcFirstLastPara="1" wrap="square" lIns="0" tIns="0" rIns="0" bIns="0" anchor="t" anchorCtr="0">
            <a:spAutoFit/>
          </a:bodyPr>
          <a:lstStyle/>
          <a:p>
            <a:pPr algn="ctr"/>
            <a:r>
              <a:rPr lang="fr-BE" sz="3200" noProof="0" dirty="0"/>
              <a:t>Quel est le but de la liturgie ? </a:t>
            </a:r>
          </a:p>
        </p:txBody>
      </p:sp>
      <p:grpSp>
        <p:nvGrpSpPr>
          <p:cNvPr id="3" name="Groupe 2"/>
          <p:cNvGrpSpPr/>
          <p:nvPr/>
        </p:nvGrpSpPr>
        <p:grpSpPr>
          <a:xfrm>
            <a:off x="1983254" y="5988890"/>
            <a:ext cx="4423768" cy="2929207"/>
            <a:chOff x="3634447" y="6033620"/>
            <a:chExt cx="4423768" cy="2929207"/>
          </a:xfrm>
        </p:grpSpPr>
        <p:sp>
          <p:nvSpPr>
            <p:cNvPr id="83" name="Google Shape;83;p10"/>
            <p:cNvSpPr/>
            <p:nvPr/>
          </p:nvSpPr>
          <p:spPr>
            <a:xfrm rot="-5492813">
              <a:off x="4381727" y="5286340"/>
              <a:ext cx="2929207" cy="4423768"/>
            </a:xfrm>
            <a:custGeom>
              <a:avLst/>
              <a:gdLst/>
              <a:ahLst/>
              <a:cxnLst/>
              <a:rect l="l" t="t" r="r" b="b"/>
              <a:pathLst>
                <a:path w="3624580" h="5473939" extrusionOk="0">
                  <a:moveTo>
                    <a:pt x="2994660" y="1207770"/>
                  </a:moveTo>
                  <a:cubicBezTo>
                    <a:pt x="3220720" y="1231900"/>
                    <a:pt x="3416300" y="1398270"/>
                    <a:pt x="3429000" y="1631950"/>
                  </a:cubicBezTo>
                  <a:cubicBezTo>
                    <a:pt x="3473450" y="2113166"/>
                    <a:pt x="3624580" y="3132058"/>
                    <a:pt x="3107690" y="3364469"/>
                  </a:cubicBezTo>
                  <a:cubicBezTo>
                    <a:pt x="3478530" y="3538458"/>
                    <a:pt x="3441700" y="3988039"/>
                    <a:pt x="3434080" y="4333478"/>
                  </a:cubicBezTo>
                  <a:cubicBezTo>
                    <a:pt x="3401060" y="4683999"/>
                    <a:pt x="3512820" y="5291059"/>
                    <a:pt x="3032760" y="5349478"/>
                  </a:cubicBezTo>
                  <a:cubicBezTo>
                    <a:pt x="1969770" y="5473939"/>
                    <a:pt x="1268730" y="5369799"/>
                    <a:pt x="204470" y="5428219"/>
                  </a:cubicBezTo>
                  <a:cubicBezTo>
                    <a:pt x="57150" y="5439649"/>
                    <a:pt x="17780" y="5412978"/>
                    <a:pt x="10160" y="5264389"/>
                  </a:cubicBezTo>
                  <a:cubicBezTo>
                    <a:pt x="2540" y="5120878"/>
                    <a:pt x="0" y="4977369"/>
                    <a:pt x="1270" y="4833858"/>
                  </a:cubicBezTo>
                  <a:cubicBezTo>
                    <a:pt x="1270" y="3339069"/>
                    <a:pt x="63500" y="1725930"/>
                    <a:pt x="133350" y="236220"/>
                  </a:cubicBezTo>
                  <a:cubicBezTo>
                    <a:pt x="160020" y="85090"/>
                    <a:pt x="368300" y="128270"/>
                    <a:pt x="480060" y="96520"/>
                  </a:cubicBezTo>
                  <a:cubicBezTo>
                    <a:pt x="1264920" y="0"/>
                    <a:pt x="1681480" y="2540"/>
                    <a:pt x="2467610" y="66040"/>
                  </a:cubicBezTo>
                  <a:cubicBezTo>
                    <a:pt x="2735580" y="88900"/>
                    <a:pt x="3152140" y="111760"/>
                    <a:pt x="3167380" y="461010"/>
                  </a:cubicBezTo>
                  <a:cubicBezTo>
                    <a:pt x="3186430" y="722630"/>
                    <a:pt x="3155950" y="993140"/>
                    <a:pt x="2994660" y="1207770"/>
                  </a:cubicBezTo>
                  <a:close/>
                  <a:moveTo>
                    <a:pt x="129540" y="2974578"/>
                  </a:moveTo>
                  <a:cubicBezTo>
                    <a:pt x="118110" y="3831828"/>
                    <a:pt x="104140" y="4473178"/>
                    <a:pt x="107950" y="5268199"/>
                  </a:cubicBezTo>
                  <a:cubicBezTo>
                    <a:pt x="107950" y="5340589"/>
                    <a:pt x="115570" y="5344399"/>
                    <a:pt x="187960" y="5340589"/>
                  </a:cubicBezTo>
                  <a:cubicBezTo>
                    <a:pt x="297180" y="5334239"/>
                    <a:pt x="407670" y="5324078"/>
                    <a:pt x="516890" y="5322808"/>
                  </a:cubicBezTo>
                  <a:cubicBezTo>
                    <a:pt x="1403350" y="5329158"/>
                    <a:pt x="2063750" y="5355828"/>
                    <a:pt x="3017520" y="5263119"/>
                  </a:cubicBezTo>
                  <a:cubicBezTo>
                    <a:pt x="3251200" y="5252958"/>
                    <a:pt x="3326130" y="5028169"/>
                    <a:pt x="3333750" y="4824969"/>
                  </a:cubicBezTo>
                  <a:cubicBezTo>
                    <a:pt x="3345180" y="4603989"/>
                    <a:pt x="3356610" y="4381739"/>
                    <a:pt x="3360420" y="4159489"/>
                  </a:cubicBezTo>
                  <a:cubicBezTo>
                    <a:pt x="3360420" y="3880089"/>
                    <a:pt x="3355340" y="3529569"/>
                    <a:pt x="3035300" y="3430508"/>
                  </a:cubicBezTo>
                  <a:cubicBezTo>
                    <a:pt x="3007360" y="3422889"/>
                    <a:pt x="2980690" y="3391139"/>
                    <a:pt x="2971800" y="3365739"/>
                  </a:cubicBezTo>
                  <a:cubicBezTo>
                    <a:pt x="3003550" y="3234928"/>
                    <a:pt x="3294380" y="3292078"/>
                    <a:pt x="3350260" y="2875519"/>
                  </a:cubicBezTo>
                  <a:cubicBezTo>
                    <a:pt x="3411220" y="2452705"/>
                    <a:pt x="3389630" y="1987550"/>
                    <a:pt x="3333750" y="1602740"/>
                  </a:cubicBezTo>
                  <a:cubicBezTo>
                    <a:pt x="3314700" y="1464310"/>
                    <a:pt x="3235960" y="1369060"/>
                    <a:pt x="3103880" y="1322070"/>
                  </a:cubicBezTo>
                  <a:cubicBezTo>
                    <a:pt x="2994660" y="1289050"/>
                    <a:pt x="2810510" y="1292860"/>
                    <a:pt x="2937510" y="1140460"/>
                  </a:cubicBezTo>
                  <a:cubicBezTo>
                    <a:pt x="3097530" y="975360"/>
                    <a:pt x="3201670" y="309880"/>
                    <a:pt x="2914650" y="238760"/>
                  </a:cubicBezTo>
                  <a:cubicBezTo>
                    <a:pt x="2763520" y="179070"/>
                    <a:pt x="2599690" y="163830"/>
                    <a:pt x="2439670" y="153670"/>
                  </a:cubicBezTo>
                  <a:cubicBezTo>
                    <a:pt x="1936750" y="124460"/>
                    <a:pt x="1432560" y="95250"/>
                    <a:pt x="1299210" y="116840"/>
                  </a:cubicBezTo>
                  <a:cubicBezTo>
                    <a:pt x="955040" y="135890"/>
                    <a:pt x="610870" y="166370"/>
                    <a:pt x="270510" y="217170"/>
                  </a:cubicBezTo>
                  <a:cubicBezTo>
                    <a:pt x="236220" y="222250"/>
                    <a:pt x="220980" y="238760"/>
                    <a:pt x="218440" y="274320"/>
                  </a:cubicBezTo>
                  <a:cubicBezTo>
                    <a:pt x="201930" y="440690"/>
                    <a:pt x="162560" y="605790"/>
                    <a:pt x="189230" y="773430"/>
                  </a:cubicBezTo>
                  <a:cubicBezTo>
                    <a:pt x="219710" y="1427480"/>
                    <a:pt x="154940" y="2299215"/>
                    <a:pt x="129540" y="2974578"/>
                  </a:cubicBezTo>
                  <a:close/>
                </a:path>
              </a:pathLst>
            </a:custGeom>
            <a:solidFill>
              <a:srgbClr val="F6D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92" name="Google Shape;92;p10"/>
            <p:cNvSpPr txBox="1"/>
            <p:nvPr/>
          </p:nvSpPr>
          <p:spPr>
            <a:xfrm>
              <a:off x="4642770" y="6918097"/>
              <a:ext cx="2817571" cy="1477328"/>
            </a:xfrm>
            <a:prstGeom prst="rect">
              <a:avLst/>
            </a:prstGeom>
            <a:noFill/>
            <a:ln>
              <a:noFill/>
            </a:ln>
          </p:spPr>
          <p:txBody>
            <a:bodyPr spcFirstLastPara="1" wrap="square" lIns="0" tIns="0" rIns="0" bIns="0" anchor="t" anchorCtr="0">
              <a:spAutoFit/>
            </a:bodyPr>
            <a:lstStyle/>
            <a:p>
              <a:pPr algn="ctr"/>
              <a:r>
                <a:rPr lang="fr-BE" sz="3200" noProof="0" dirty="0"/>
                <a:t>Quel est le but de la catéchèse  ? </a:t>
              </a:r>
            </a:p>
          </p:txBody>
        </p:sp>
      </p:grpSp>
      <p:sp>
        <p:nvSpPr>
          <p:cNvPr id="14" name="Google Shape;98;p11"/>
          <p:cNvSpPr txBox="1"/>
          <p:nvPr/>
        </p:nvSpPr>
        <p:spPr>
          <a:xfrm>
            <a:off x="8757222" y="1599718"/>
            <a:ext cx="8997378" cy="6795707"/>
          </a:xfrm>
          <a:prstGeom prst="rect">
            <a:avLst/>
          </a:prstGeom>
          <a:noFill/>
          <a:ln>
            <a:noFill/>
          </a:ln>
        </p:spPr>
        <p:txBody>
          <a:bodyPr spcFirstLastPara="1" wrap="square" lIns="0" tIns="0" rIns="0" bIns="0" anchor="t" anchorCtr="0">
            <a:spAutoFit/>
          </a:bodyPr>
          <a:lstStyle/>
          <a:p>
            <a:pPr lvl="0" algn="ctr">
              <a:lnSpc>
                <a:spcPct val="115000"/>
              </a:lnSpc>
            </a:pPr>
            <a:r>
              <a:rPr lang="fr-BE" sz="9600" dirty="0">
                <a:solidFill>
                  <a:srgbClr val="025A40"/>
                </a:solidFill>
                <a:latin typeface="Nunito"/>
                <a:ea typeface="Nunito"/>
                <a:cs typeface="Nunito"/>
                <a:sym typeface="Nunito"/>
              </a:rPr>
              <a:t>F</a:t>
            </a:r>
            <a:r>
              <a:rPr lang="fr-BE" sz="9600" noProof="0" dirty="0">
                <a:solidFill>
                  <a:srgbClr val="025A40"/>
                </a:solidFill>
                <a:latin typeface="Nunito"/>
                <a:ea typeface="Nunito"/>
                <a:cs typeface="Nunito"/>
                <a:sym typeface="Nunito"/>
              </a:rPr>
              <a:t>aire vivre </a:t>
            </a:r>
            <a:r>
              <a:rPr lang="fr-BE" sz="9600" b="1" noProof="0" dirty="0">
                <a:solidFill>
                  <a:srgbClr val="025A40"/>
                </a:solidFill>
                <a:latin typeface="Nunito"/>
                <a:ea typeface="Nunito"/>
                <a:cs typeface="Nunito"/>
                <a:sym typeface="Nunito"/>
              </a:rPr>
              <a:t>l'expérience de l'amour </a:t>
            </a:r>
            <a:r>
              <a:rPr lang="fr-BE" sz="9600" noProof="0" dirty="0">
                <a:solidFill>
                  <a:srgbClr val="025A40"/>
                </a:solidFill>
                <a:latin typeface="Nunito"/>
                <a:ea typeface="Nunito"/>
                <a:cs typeface="Nunito"/>
                <a:sym typeface="Nunito"/>
              </a:rPr>
              <a:t>de Dieu! </a:t>
            </a:r>
            <a:endParaRPr lang="fr-BE" sz="4000" noProof="0" dirty="0"/>
          </a:p>
        </p:txBody>
      </p:sp>
    </p:spTree>
    <p:extLst>
      <p:ext uri="{BB962C8B-B14F-4D97-AF65-F5344CB8AC3E}">
        <p14:creationId xmlns:p14="http://schemas.microsoft.com/office/powerpoint/2010/main" val="2815141439"/>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750"/>
                            </p:stCondLst>
                            <p:childTnLst>
                              <p:par>
                                <p:cTn id="8" presetID="1" presetClass="entr" presetSubtype="0" fill="hold" grpId="0"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73"/>
        <p:cNvGrpSpPr/>
        <p:nvPr/>
      </p:nvGrpSpPr>
      <p:grpSpPr>
        <a:xfrm>
          <a:off x="0" y="0"/>
          <a:ext cx="0" cy="0"/>
          <a:chOff x="0" y="0"/>
          <a:chExt cx="0" cy="0"/>
        </a:xfrm>
      </p:grpSpPr>
      <p:sp>
        <p:nvSpPr>
          <p:cNvPr id="174" name="Google Shape;174;p17"/>
          <p:cNvSpPr/>
          <p:nvPr/>
        </p:nvSpPr>
        <p:spPr>
          <a:xfrm rot="-102780">
            <a:off x="-1019176" y="-1566852"/>
            <a:ext cx="5350422" cy="5057613"/>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75" name="Google Shape;175;p17"/>
          <p:cNvSpPr txBox="1"/>
          <p:nvPr/>
        </p:nvSpPr>
        <p:spPr>
          <a:xfrm>
            <a:off x="3644801" y="580989"/>
            <a:ext cx="10998300" cy="153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BE" sz="10001" b="0" i="0" u="none" strike="noStrike" cap="none" noProof="0" dirty="0">
                <a:solidFill>
                  <a:srgbClr val="025A40"/>
                </a:solidFill>
                <a:latin typeface="Kalam"/>
                <a:ea typeface="Kalam"/>
                <a:cs typeface="Kalam"/>
                <a:sym typeface="Kalam"/>
              </a:rPr>
              <a:t>Mais </a:t>
            </a:r>
            <a:endParaRPr lang="fr-BE" noProof="0" dirty="0"/>
          </a:p>
        </p:txBody>
      </p:sp>
      <p:sp>
        <p:nvSpPr>
          <p:cNvPr id="176" name="Google Shape;176;p17"/>
          <p:cNvSpPr txBox="1"/>
          <p:nvPr/>
        </p:nvSpPr>
        <p:spPr>
          <a:xfrm>
            <a:off x="4355912" y="2223642"/>
            <a:ext cx="9576300" cy="495520"/>
          </a:xfrm>
          <a:prstGeom prst="rect">
            <a:avLst/>
          </a:prstGeom>
          <a:noFill/>
          <a:ln>
            <a:noFill/>
          </a:ln>
        </p:spPr>
        <p:txBody>
          <a:bodyPr spcFirstLastPara="1" wrap="square" lIns="0" tIns="0" rIns="0" bIns="0" anchor="t" anchorCtr="0">
            <a:spAutoFit/>
          </a:bodyPr>
          <a:lstStyle/>
          <a:p>
            <a:pPr lvl="0" algn="ctr">
              <a:lnSpc>
                <a:spcPct val="115000"/>
              </a:lnSpc>
            </a:pPr>
            <a:r>
              <a:rPr lang="fr-BE" sz="2800" dirty="0">
                <a:solidFill>
                  <a:srgbClr val="025A40"/>
                </a:solidFill>
                <a:latin typeface="Nunito"/>
                <a:ea typeface="Nunito"/>
                <a:cs typeface="Nunito"/>
                <a:sym typeface="Nunito"/>
              </a:rPr>
              <a:t>Une liturgie sans catéchèse ne pourra pas remplir son rôle</a:t>
            </a:r>
            <a:endParaRPr lang="fr-BE" sz="2800" dirty="0"/>
          </a:p>
        </p:txBody>
      </p:sp>
      <p:sp>
        <p:nvSpPr>
          <p:cNvPr id="177" name="Google Shape;177;p17"/>
          <p:cNvSpPr txBox="1"/>
          <p:nvPr/>
        </p:nvSpPr>
        <p:spPr>
          <a:xfrm>
            <a:off x="1842398" y="3569602"/>
            <a:ext cx="7245300" cy="3734099"/>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fr-BE" sz="2500" b="0" i="0" u="none" strike="noStrike" cap="none" noProof="0" dirty="0">
                <a:solidFill>
                  <a:srgbClr val="025A40"/>
                </a:solidFill>
                <a:latin typeface="Nunito"/>
                <a:ea typeface="Nunito"/>
                <a:cs typeface="Nunito"/>
                <a:sym typeface="Nunito"/>
              </a:rPr>
              <a:t>parce que </a:t>
            </a:r>
          </a:p>
          <a:p>
            <a:pPr marL="171450" marR="0" lvl="0" indent="-171450" rtl="0">
              <a:lnSpc>
                <a:spcPct val="115000"/>
              </a:lnSpc>
              <a:spcBef>
                <a:spcPts val="0"/>
              </a:spcBef>
              <a:spcAft>
                <a:spcPts val="0"/>
              </a:spcAft>
              <a:buFont typeface="Arial" panose="020B0604020202020204" pitchFamily="34" charset="0"/>
              <a:buChar char="•"/>
            </a:pPr>
            <a:r>
              <a:rPr lang="fr-BE" sz="2500" dirty="0">
                <a:solidFill>
                  <a:srgbClr val="025A40"/>
                </a:solidFill>
                <a:latin typeface="Nunito"/>
                <a:sym typeface="Nunito"/>
              </a:rPr>
              <a:t>la liturgie a son langage propre</a:t>
            </a:r>
          </a:p>
          <a:p>
            <a:pPr marL="171450" marR="0" lvl="0" indent="-171450" rtl="0">
              <a:lnSpc>
                <a:spcPct val="115000"/>
              </a:lnSpc>
              <a:spcBef>
                <a:spcPts val="0"/>
              </a:spcBef>
              <a:spcAft>
                <a:spcPts val="0"/>
              </a:spcAft>
              <a:buFont typeface="Arial" panose="020B0604020202020204" pitchFamily="34" charset="0"/>
              <a:buChar char="•"/>
            </a:pPr>
            <a:r>
              <a:rPr lang="fr-BE" sz="2500" dirty="0">
                <a:solidFill>
                  <a:srgbClr val="025A40"/>
                </a:solidFill>
                <a:latin typeface="Nunito"/>
                <a:sym typeface="Nunito"/>
              </a:rPr>
              <a:t>s</a:t>
            </a:r>
            <a:r>
              <a:rPr lang="fr-BE" sz="2500" noProof="0" dirty="0">
                <a:solidFill>
                  <a:srgbClr val="025A40"/>
                </a:solidFill>
                <a:latin typeface="Nunito"/>
                <a:sym typeface="Nunito"/>
              </a:rPr>
              <a:t>es gestes propres</a:t>
            </a:r>
          </a:p>
          <a:p>
            <a:pPr marL="171450" marR="0" lvl="0" indent="-171450" rtl="0">
              <a:lnSpc>
                <a:spcPct val="115000"/>
              </a:lnSpc>
              <a:spcBef>
                <a:spcPts val="0"/>
              </a:spcBef>
              <a:spcAft>
                <a:spcPts val="0"/>
              </a:spcAft>
              <a:buFont typeface="Arial" panose="020B0604020202020204" pitchFamily="34" charset="0"/>
              <a:buChar char="•"/>
            </a:pPr>
            <a:r>
              <a:rPr lang="fr-BE" sz="2500" dirty="0">
                <a:solidFill>
                  <a:srgbClr val="025A40"/>
                </a:solidFill>
                <a:latin typeface="Nunito"/>
                <a:sym typeface="Nunito"/>
              </a:rPr>
              <a:t>son atmosphère</a:t>
            </a:r>
          </a:p>
          <a:p>
            <a:pPr marL="171450" marR="0" lvl="0" indent="-171450" rtl="0">
              <a:lnSpc>
                <a:spcPct val="115000"/>
              </a:lnSpc>
              <a:spcBef>
                <a:spcPts val="0"/>
              </a:spcBef>
              <a:spcAft>
                <a:spcPts val="0"/>
              </a:spcAft>
              <a:buFont typeface="Arial" panose="020B0604020202020204" pitchFamily="34" charset="0"/>
              <a:buChar char="•"/>
            </a:pPr>
            <a:r>
              <a:rPr lang="fr-BE" sz="2500" dirty="0">
                <a:solidFill>
                  <a:srgbClr val="025A40"/>
                </a:solidFill>
                <a:latin typeface="Nunito"/>
                <a:sym typeface="Nunito"/>
              </a:rPr>
              <a:t>et que par soi-même, on ne peut pas y découvrir que ce qui s’y joue est </a:t>
            </a:r>
            <a:r>
              <a:rPr lang="fr-FR" sz="2500" dirty="0">
                <a:solidFill>
                  <a:srgbClr val="025A40"/>
                </a:solidFill>
                <a:latin typeface="Nunito"/>
                <a:sym typeface="Nunito"/>
              </a:rPr>
              <a:t>en lien au mystère pascal qui se vit à l'intime de son être, ni que ce qui s'y vit concerne notre vie quotidienne.</a:t>
            </a:r>
            <a:endParaRPr lang="fr-BE" sz="2500" dirty="0">
              <a:solidFill>
                <a:srgbClr val="025A40"/>
              </a:solidFill>
              <a:latin typeface="Nunito"/>
              <a:sym typeface="Nunito"/>
            </a:endParaRPr>
          </a:p>
          <a:p>
            <a:pPr marL="171450" marR="0" lvl="0" indent="-171450" algn="ctr" rtl="0">
              <a:lnSpc>
                <a:spcPct val="115000"/>
              </a:lnSpc>
              <a:spcBef>
                <a:spcPts val="0"/>
              </a:spcBef>
              <a:spcAft>
                <a:spcPts val="0"/>
              </a:spcAft>
              <a:buFont typeface="Arial" panose="020B0604020202020204" pitchFamily="34" charset="0"/>
              <a:buChar char="•"/>
            </a:pPr>
            <a:endParaRPr lang="fr-BE" sz="1100" noProof="0" dirty="0"/>
          </a:p>
        </p:txBody>
      </p:sp>
      <p:sp>
        <p:nvSpPr>
          <p:cNvPr id="178" name="Google Shape;178;p17"/>
          <p:cNvSpPr/>
          <p:nvPr/>
        </p:nvSpPr>
        <p:spPr>
          <a:xfrm rot="-102780">
            <a:off x="-3359431" y="2044515"/>
            <a:ext cx="4639890" cy="4385965"/>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DB9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79" name="Google Shape;179;p17"/>
          <p:cNvSpPr/>
          <p:nvPr/>
        </p:nvSpPr>
        <p:spPr>
          <a:xfrm rot="1980285">
            <a:off x="14670891" y="4122999"/>
            <a:ext cx="5098035" cy="4819038"/>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80" name="Google Shape;180;p17"/>
          <p:cNvSpPr/>
          <p:nvPr/>
        </p:nvSpPr>
        <p:spPr>
          <a:xfrm rot="-8331318">
            <a:off x="15929895" y="1695055"/>
            <a:ext cx="4120601" cy="3895095"/>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DB9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grpId="0" nodeType="withEffect">
                                  <p:stCondLst>
                                    <p:cond delay="1900"/>
                                  </p:stCondLst>
                                  <p:childTnLst>
                                    <p:set>
                                      <p:cBhvr>
                                        <p:cTn id="8"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73">
          <a:extLst>
            <a:ext uri="{FF2B5EF4-FFF2-40B4-BE49-F238E27FC236}">
              <a16:creationId xmlns:a16="http://schemas.microsoft.com/office/drawing/2014/main" id="{89F9E0D1-4846-79D7-5568-B42848C72AD2}"/>
            </a:ext>
          </a:extLst>
        </p:cNvPr>
        <p:cNvGrpSpPr/>
        <p:nvPr/>
      </p:nvGrpSpPr>
      <p:grpSpPr>
        <a:xfrm>
          <a:off x="0" y="0"/>
          <a:ext cx="0" cy="0"/>
          <a:chOff x="0" y="0"/>
          <a:chExt cx="0" cy="0"/>
        </a:xfrm>
      </p:grpSpPr>
      <p:sp>
        <p:nvSpPr>
          <p:cNvPr id="174" name="Google Shape;174;p17">
            <a:extLst>
              <a:ext uri="{FF2B5EF4-FFF2-40B4-BE49-F238E27FC236}">
                <a16:creationId xmlns:a16="http://schemas.microsoft.com/office/drawing/2014/main" id="{E7B59F65-B3A0-FBB6-72FD-3593F5748AFB}"/>
              </a:ext>
            </a:extLst>
          </p:cNvPr>
          <p:cNvSpPr/>
          <p:nvPr/>
        </p:nvSpPr>
        <p:spPr>
          <a:xfrm rot="-102780">
            <a:off x="-1019176" y="-1566852"/>
            <a:ext cx="5350422" cy="5057613"/>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75" name="Google Shape;175;p17">
            <a:extLst>
              <a:ext uri="{FF2B5EF4-FFF2-40B4-BE49-F238E27FC236}">
                <a16:creationId xmlns:a16="http://schemas.microsoft.com/office/drawing/2014/main" id="{7574AA8D-4F86-07EA-2687-D0E00B39D090}"/>
              </a:ext>
            </a:extLst>
          </p:cNvPr>
          <p:cNvSpPr txBox="1"/>
          <p:nvPr/>
        </p:nvSpPr>
        <p:spPr>
          <a:xfrm>
            <a:off x="3644850" y="684342"/>
            <a:ext cx="10998300" cy="15390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BE" sz="10001" dirty="0">
                <a:solidFill>
                  <a:srgbClr val="025A40"/>
                </a:solidFill>
                <a:latin typeface="Kalam"/>
                <a:cs typeface="Kalam"/>
                <a:sym typeface="Kalam"/>
              </a:rPr>
              <a:t>Dès lors</a:t>
            </a:r>
            <a:endParaRPr lang="fr-BE" noProof="0" dirty="0"/>
          </a:p>
        </p:txBody>
      </p:sp>
      <p:sp>
        <p:nvSpPr>
          <p:cNvPr id="176" name="Google Shape;176;p17">
            <a:extLst>
              <a:ext uri="{FF2B5EF4-FFF2-40B4-BE49-F238E27FC236}">
                <a16:creationId xmlns:a16="http://schemas.microsoft.com/office/drawing/2014/main" id="{0702A286-B729-EEEF-DAA1-2D2584A158C4}"/>
              </a:ext>
            </a:extLst>
          </p:cNvPr>
          <p:cNvSpPr txBox="1"/>
          <p:nvPr/>
        </p:nvSpPr>
        <p:spPr>
          <a:xfrm>
            <a:off x="4736247" y="2651561"/>
            <a:ext cx="9576300" cy="1486561"/>
          </a:xfrm>
          <a:prstGeom prst="rect">
            <a:avLst/>
          </a:prstGeom>
          <a:noFill/>
          <a:ln>
            <a:noFill/>
          </a:ln>
        </p:spPr>
        <p:txBody>
          <a:bodyPr spcFirstLastPara="1" wrap="square" lIns="0" tIns="0" rIns="0" bIns="0" anchor="t" anchorCtr="0">
            <a:spAutoFit/>
          </a:bodyPr>
          <a:lstStyle/>
          <a:p>
            <a:pPr lvl="0" algn="ctr">
              <a:lnSpc>
                <a:spcPct val="115000"/>
              </a:lnSpc>
            </a:pPr>
            <a:r>
              <a:rPr lang="fr-FR" sz="2800" dirty="0">
                <a:solidFill>
                  <a:srgbClr val="025A40"/>
                </a:solidFill>
                <a:latin typeface="Nunito"/>
                <a:ea typeface="Nunito"/>
                <a:cs typeface="Nunito"/>
                <a:sym typeface="Nunito"/>
              </a:rPr>
              <a:t>Il s’agira d'initier par la catéchèse à ce qui se vit en liturgie, d’en donner des clés d’accès</a:t>
            </a:r>
          </a:p>
          <a:p>
            <a:pPr lvl="0" algn="ctr">
              <a:lnSpc>
                <a:spcPct val="115000"/>
              </a:lnSpc>
            </a:pPr>
            <a:r>
              <a:rPr lang="fr-FR" sz="2800" dirty="0">
                <a:solidFill>
                  <a:srgbClr val="025A40"/>
                </a:solidFill>
                <a:latin typeface="Nunito"/>
                <a:ea typeface="Nunito"/>
                <a:cs typeface="Nunito"/>
                <a:sym typeface="Nunito"/>
              </a:rPr>
              <a:t> et que la catéchèse relise ce qui s'est vécu. </a:t>
            </a:r>
            <a:endParaRPr lang="fr-BE" sz="2800" dirty="0"/>
          </a:p>
        </p:txBody>
      </p:sp>
      <p:sp>
        <p:nvSpPr>
          <p:cNvPr id="178" name="Google Shape;178;p17">
            <a:extLst>
              <a:ext uri="{FF2B5EF4-FFF2-40B4-BE49-F238E27FC236}">
                <a16:creationId xmlns:a16="http://schemas.microsoft.com/office/drawing/2014/main" id="{540E669D-8B38-6053-B5F0-1EAE0C42A2B4}"/>
              </a:ext>
            </a:extLst>
          </p:cNvPr>
          <p:cNvSpPr/>
          <p:nvPr/>
        </p:nvSpPr>
        <p:spPr>
          <a:xfrm rot="-102780">
            <a:off x="-3359431" y="2044515"/>
            <a:ext cx="4639890" cy="4385965"/>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DB9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79" name="Google Shape;179;p17">
            <a:extLst>
              <a:ext uri="{FF2B5EF4-FFF2-40B4-BE49-F238E27FC236}">
                <a16:creationId xmlns:a16="http://schemas.microsoft.com/office/drawing/2014/main" id="{97A51D79-02F8-C823-E991-87075397ABF4}"/>
              </a:ext>
            </a:extLst>
          </p:cNvPr>
          <p:cNvSpPr/>
          <p:nvPr/>
        </p:nvSpPr>
        <p:spPr>
          <a:xfrm rot="1980285">
            <a:off x="14670891" y="4122999"/>
            <a:ext cx="5098035" cy="4819038"/>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C2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180" name="Google Shape;180;p17">
            <a:extLst>
              <a:ext uri="{FF2B5EF4-FFF2-40B4-BE49-F238E27FC236}">
                <a16:creationId xmlns:a16="http://schemas.microsoft.com/office/drawing/2014/main" id="{C531805B-3F56-12B6-EE14-3168CD7A3E6F}"/>
              </a:ext>
            </a:extLst>
          </p:cNvPr>
          <p:cNvSpPr/>
          <p:nvPr/>
        </p:nvSpPr>
        <p:spPr>
          <a:xfrm rot="-8331318">
            <a:off x="15929895" y="1695055"/>
            <a:ext cx="4120601" cy="3895095"/>
          </a:xfrm>
          <a:custGeom>
            <a:avLst/>
            <a:gdLst/>
            <a:ahLst/>
            <a:cxnLst/>
            <a:rect l="l" t="t" r="r" b="b"/>
            <a:pathLst>
              <a:path w="5615940" h="5308600" extrusionOk="0">
                <a:moveTo>
                  <a:pt x="5283200" y="4169410"/>
                </a:moveTo>
                <a:cubicBezTo>
                  <a:pt x="5297170" y="4156710"/>
                  <a:pt x="5312410" y="4144010"/>
                  <a:pt x="5326380" y="4131310"/>
                </a:cubicBezTo>
                <a:cubicBezTo>
                  <a:pt x="5328920" y="4132580"/>
                  <a:pt x="5330190" y="4135120"/>
                  <a:pt x="5332730" y="4136390"/>
                </a:cubicBezTo>
                <a:cubicBezTo>
                  <a:pt x="5330190" y="4142740"/>
                  <a:pt x="5328920" y="4151630"/>
                  <a:pt x="5325110" y="4156710"/>
                </a:cubicBezTo>
                <a:cubicBezTo>
                  <a:pt x="5175250" y="4339590"/>
                  <a:pt x="5046980" y="4541520"/>
                  <a:pt x="4870450" y="4701540"/>
                </a:cubicBezTo>
                <a:cubicBezTo>
                  <a:pt x="4624070" y="4925060"/>
                  <a:pt x="4335780" y="5069840"/>
                  <a:pt x="4018280" y="5160010"/>
                </a:cubicBezTo>
                <a:cubicBezTo>
                  <a:pt x="3683000" y="5255260"/>
                  <a:pt x="3340100" y="5290820"/>
                  <a:pt x="2993390" y="5298440"/>
                </a:cubicBezTo>
                <a:cubicBezTo>
                  <a:pt x="2514600" y="5308600"/>
                  <a:pt x="2042160" y="5270500"/>
                  <a:pt x="1577340" y="5147310"/>
                </a:cubicBezTo>
                <a:cubicBezTo>
                  <a:pt x="1363980" y="5091430"/>
                  <a:pt x="1158240" y="5013960"/>
                  <a:pt x="965200" y="4904740"/>
                </a:cubicBezTo>
                <a:cubicBezTo>
                  <a:pt x="642620" y="4721860"/>
                  <a:pt x="415290" y="4453890"/>
                  <a:pt x="267970" y="4116070"/>
                </a:cubicBezTo>
                <a:cubicBezTo>
                  <a:pt x="147320" y="3841750"/>
                  <a:pt x="83820" y="3552190"/>
                  <a:pt x="49530" y="3255010"/>
                </a:cubicBezTo>
                <a:cubicBezTo>
                  <a:pt x="3810" y="2861310"/>
                  <a:pt x="0" y="2467610"/>
                  <a:pt x="39370" y="2073910"/>
                </a:cubicBezTo>
                <a:cubicBezTo>
                  <a:pt x="83820" y="1633220"/>
                  <a:pt x="218440" y="1223010"/>
                  <a:pt x="438150" y="840740"/>
                </a:cubicBezTo>
                <a:cubicBezTo>
                  <a:pt x="576580" y="598170"/>
                  <a:pt x="773430" y="415290"/>
                  <a:pt x="1021080" y="285750"/>
                </a:cubicBezTo>
                <a:cubicBezTo>
                  <a:pt x="1191260" y="196850"/>
                  <a:pt x="1360170" y="105410"/>
                  <a:pt x="1548130" y="62230"/>
                </a:cubicBezTo>
                <a:cubicBezTo>
                  <a:pt x="1642110" y="40640"/>
                  <a:pt x="1737360" y="27940"/>
                  <a:pt x="1832610" y="12700"/>
                </a:cubicBezTo>
                <a:cubicBezTo>
                  <a:pt x="1841500" y="11430"/>
                  <a:pt x="1851660" y="13970"/>
                  <a:pt x="1860550" y="19050"/>
                </a:cubicBezTo>
                <a:cubicBezTo>
                  <a:pt x="1755140" y="43180"/>
                  <a:pt x="1649730" y="68580"/>
                  <a:pt x="1544320" y="92710"/>
                </a:cubicBezTo>
                <a:cubicBezTo>
                  <a:pt x="1545590" y="96520"/>
                  <a:pt x="1545590" y="100330"/>
                  <a:pt x="1546860" y="104140"/>
                </a:cubicBezTo>
                <a:cubicBezTo>
                  <a:pt x="1615440" y="92710"/>
                  <a:pt x="1684020" y="80010"/>
                  <a:pt x="1752600" y="69850"/>
                </a:cubicBezTo>
                <a:cubicBezTo>
                  <a:pt x="2142490" y="12700"/>
                  <a:pt x="2533650" y="0"/>
                  <a:pt x="2926080" y="13970"/>
                </a:cubicBezTo>
                <a:cubicBezTo>
                  <a:pt x="3290570" y="27940"/>
                  <a:pt x="3652520" y="63500"/>
                  <a:pt x="4008120" y="147320"/>
                </a:cubicBezTo>
                <a:cubicBezTo>
                  <a:pt x="4284980" y="212090"/>
                  <a:pt x="4547870" y="309880"/>
                  <a:pt x="4786630" y="469900"/>
                </a:cubicBezTo>
                <a:cubicBezTo>
                  <a:pt x="5111750" y="687070"/>
                  <a:pt x="5316220" y="991870"/>
                  <a:pt x="5436870" y="1358900"/>
                </a:cubicBezTo>
                <a:cubicBezTo>
                  <a:pt x="5534660" y="1654810"/>
                  <a:pt x="5581650" y="1960880"/>
                  <a:pt x="5599430" y="2270760"/>
                </a:cubicBezTo>
                <a:cubicBezTo>
                  <a:pt x="5615940" y="2552700"/>
                  <a:pt x="5609590" y="2834640"/>
                  <a:pt x="5574030" y="3116580"/>
                </a:cubicBezTo>
                <a:cubicBezTo>
                  <a:pt x="5528310" y="3477260"/>
                  <a:pt x="5445760" y="3827780"/>
                  <a:pt x="5281930" y="4155440"/>
                </a:cubicBezTo>
                <a:cubicBezTo>
                  <a:pt x="5280660" y="4159250"/>
                  <a:pt x="5279390" y="4163060"/>
                  <a:pt x="5278120" y="4166870"/>
                </a:cubicBezTo>
                <a:cubicBezTo>
                  <a:pt x="5279390" y="4166870"/>
                  <a:pt x="5281930" y="4168140"/>
                  <a:pt x="5283200" y="4169410"/>
                </a:cubicBezTo>
                <a:close/>
                <a:moveTo>
                  <a:pt x="2658110" y="71120"/>
                </a:moveTo>
                <a:cubicBezTo>
                  <a:pt x="2479040" y="80010"/>
                  <a:pt x="2299970" y="86360"/>
                  <a:pt x="2122170" y="99060"/>
                </a:cubicBezTo>
                <a:cubicBezTo>
                  <a:pt x="1856740" y="119380"/>
                  <a:pt x="1595120" y="156210"/>
                  <a:pt x="1341120" y="241300"/>
                </a:cubicBezTo>
                <a:cubicBezTo>
                  <a:pt x="1184910" y="293370"/>
                  <a:pt x="1032510" y="356870"/>
                  <a:pt x="902970" y="462280"/>
                </a:cubicBezTo>
                <a:cubicBezTo>
                  <a:pt x="732790" y="599440"/>
                  <a:pt x="591820" y="763270"/>
                  <a:pt x="478790" y="951230"/>
                </a:cubicBezTo>
                <a:cubicBezTo>
                  <a:pt x="372110" y="1126490"/>
                  <a:pt x="309880" y="1319530"/>
                  <a:pt x="261620" y="1517650"/>
                </a:cubicBezTo>
                <a:cubicBezTo>
                  <a:pt x="162560" y="1920240"/>
                  <a:pt x="138430" y="2330450"/>
                  <a:pt x="157480" y="2743200"/>
                </a:cubicBezTo>
                <a:cubicBezTo>
                  <a:pt x="171450" y="3042920"/>
                  <a:pt x="213360" y="3338830"/>
                  <a:pt x="300990" y="3627120"/>
                </a:cubicBezTo>
                <a:cubicBezTo>
                  <a:pt x="450850" y="4121150"/>
                  <a:pt x="735330" y="4513580"/>
                  <a:pt x="1183640" y="4779010"/>
                </a:cubicBezTo>
                <a:cubicBezTo>
                  <a:pt x="1521460" y="4978400"/>
                  <a:pt x="1889760" y="5085080"/>
                  <a:pt x="2275840" y="5133340"/>
                </a:cubicBezTo>
                <a:cubicBezTo>
                  <a:pt x="2708910" y="5186680"/>
                  <a:pt x="3141980" y="5180330"/>
                  <a:pt x="3575050" y="5121910"/>
                </a:cubicBezTo>
                <a:cubicBezTo>
                  <a:pt x="3972560" y="5067300"/>
                  <a:pt x="4342130" y="4939030"/>
                  <a:pt x="4672330" y="4709160"/>
                </a:cubicBezTo>
                <a:cubicBezTo>
                  <a:pt x="4828540" y="4599940"/>
                  <a:pt x="4977130" y="4483100"/>
                  <a:pt x="5086350" y="4320540"/>
                </a:cubicBezTo>
                <a:cubicBezTo>
                  <a:pt x="5246370" y="4080510"/>
                  <a:pt x="5354320" y="3818890"/>
                  <a:pt x="5425440" y="3542030"/>
                </a:cubicBezTo>
                <a:cubicBezTo>
                  <a:pt x="5537200" y="3101340"/>
                  <a:pt x="5567680" y="2654300"/>
                  <a:pt x="5530850" y="2202180"/>
                </a:cubicBezTo>
                <a:cubicBezTo>
                  <a:pt x="5507990" y="1908810"/>
                  <a:pt x="5454650" y="1621790"/>
                  <a:pt x="5355590" y="1344930"/>
                </a:cubicBezTo>
                <a:cubicBezTo>
                  <a:pt x="5215890" y="958850"/>
                  <a:pt x="4974590" y="657860"/>
                  <a:pt x="4613910" y="457200"/>
                </a:cubicBezTo>
                <a:cubicBezTo>
                  <a:pt x="4404360" y="340360"/>
                  <a:pt x="4179570" y="262890"/>
                  <a:pt x="3947160" y="209550"/>
                </a:cubicBezTo>
                <a:cubicBezTo>
                  <a:pt x="3521710" y="111760"/>
                  <a:pt x="3092450" y="78740"/>
                  <a:pt x="2658110" y="71120"/>
                </a:cubicBezTo>
                <a:close/>
                <a:moveTo>
                  <a:pt x="1960880" y="5157470"/>
                </a:moveTo>
                <a:cubicBezTo>
                  <a:pt x="1781810" y="5110480"/>
                  <a:pt x="1605280" y="5059680"/>
                  <a:pt x="1435100" y="4991100"/>
                </a:cubicBezTo>
                <a:cubicBezTo>
                  <a:pt x="843280" y="4752340"/>
                  <a:pt x="443230" y="4331970"/>
                  <a:pt x="248920" y="3721100"/>
                </a:cubicBezTo>
                <a:cubicBezTo>
                  <a:pt x="168910" y="3470910"/>
                  <a:pt x="128270" y="3211830"/>
                  <a:pt x="100330" y="2951480"/>
                </a:cubicBezTo>
                <a:cubicBezTo>
                  <a:pt x="99060" y="2956560"/>
                  <a:pt x="99060" y="2961640"/>
                  <a:pt x="99060" y="2966720"/>
                </a:cubicBezTo>
                <a:cubicBezTo>
                  <a:pt x="102870" y="3021330"/>
                  <a:pt x="106680" y="3074670"/>
                  <a:pt x="111760" y="3129280"/>
                </a:cubicBezTo>
                <a:cubicBezTo>
                  <a:pt x="142240" y="3432810"/>
                  <a:pt x="201930" y="3729990"/>
                  <a:pt x="321310" y="4013200"/>
                </a:cubicBezTo>
                <a:cubicBezTo>
                  <a:pt x="476250" y="4384040"/>
                  <a:pt x="721360" y="4673600"/>
                  <a:pt x="1078230" y="4865370"/>
                </a:cubicBezTo>
                <a:cubicBezTo>
                  <a:pt x="1268730" y="4968240"/>
                  <a:pt x="1470660" y="5041900"/>
                  <a:pt x="1681480" y="5093970"/>
                </a:cubicBezTo>
                <a:cubicBezTo>
                  <a:pt x="1771650" y="5116830"/>
                  <a:pt x="1866900" y="5135880"/>
                  <a:pt x="1960880" y="5157470"/>
                </a:cubicBezTo>
                <a:close/>
              </a:path>
            </a:pathLst>
          </a:custGeom>
          <a:solidFill>
            <a:srgbClr val="DB9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2" name="Google Shape;175;p17">
            <a:extLst>
              <a:ext uri="{FF2B5EF4-FFF2-40B4-BE49-F238E27FC236}">
                <a16:creationId xmlns:a16="http://schemas.microsoft.com/office/drawing/2014/main" id="{54961AA9-5E03-699B-4C0B-AECC662F8F8F}"/>
              </a:ext>
            </a:extLst>
          </p:cNvPr>
          <p:cNvSpPr txBox="1"/>
          <p:nvPr/>
        </p:nvSpPr>
        <p:spPr>
          <a:xfrm>
            <a:off x="0" y="4373994"/>
            <a:ext cx="10998300" cy="15390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BE" sz="10001" noProof="0" dirty="0">
                <a:solidFill>
                  <a:srgbClr val="025A40"/>
                </a:solidFill>
                <a:latin typeface="Kalam"/>
                <a:cs typeface="Kalam"/>
                <a:sym typeface="Kalam"/>
              </a:rPr>
              <a:t>Caté</a:t>
            </a:r>
            <a:r>
              <a:rPr lang="fr-BE" sz="10001" dirty="0" err="1">
                <a:solidFill>
                  <a:srgbClr val="025A40"/>
                </a:solidFill>
                <a:latin typeface="Kalam"/>
                <a:cs typeface="Kalam"/>
                <a:sym typeface="Kalam"/>
              </a:rPr>
              <a:t>chèse</a:t>
            </a:r>
            <a:endParaRPr lang="fr-BE" noProof="0" dirty="0"/>
          </a:p>
        </p:txBody>
      </p:sp>
      <p:sp>
        <p:nvSpPr>
          <p:cNvPr id="3" name="Google Shape;175;p17">
            <a:extLst>
              <a:ext uri="{FF2B5EF4-FFF2-40B4-BE49-F238E27FC236}">
                <a16:creationId xmlns:a16="http://schemas.microsoft.com/office/drawing/2014/main" id="{BFD3F195-2C1B-2C40-81D1-D1B732A5BEBF}"/>
              </a:ext>
            </a:extLst>
          </p:cNvPr>
          <p:cNvSpPr txBox="1"/>
          <p:nvPr/>
        </p:nvSpPr>
        <p:spPr>
          <a:xfrm>
            <a:off x="6886669" y="4237497"/>
            <a:ext cx="10998300" cy="15390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BE" sz="10001" noProof="0" dirty="0">
                <a:solidFill>
                  <a:srgbClr val="025A40"/>
                </a:solidFill>
                <a:latin typeface="Kalam"/>
                <a:cs typeface="Kalam"/>
                <a:sym typeface="Kalam"/>
              </a:rPr>
              <a:t>Caté</a:t>
            </a:r>
            <a:r>
              <a:rPr lang="fr-BE" sz="10001" dirty="0" err="1">
                <a:solidFill>
                  <a:srgbClr val="025A40"/>
                </a:solidFill>
                <a:latin typeface="Kalam"/>
                <a:cs typeface="Kalam"/>
                <a:sym typeface="Kalam"/>
              </a:rPr>
              <a:t>chèse</a:t>
            </a:r>
            <a:endParaRPr lang="fr-BE" noProof="0" dirty="0"/>
          </a:p>
        </p:txBody>
      </p:sp>
      <p:sp>
        <p:nvSpPr>
          <p:cNvPr id="4" name="Google Shape;175;p17">
            <a:extLst>
              <a:ext uri="{FF2B5EF4-FFF2-40B4-BE49-F238E27FC236}">
                <a16:creationId xmlns:a16="http://schemas.microsoft.com/office/drawing/2014/main" id="{E8C1E98B-02FF-4576-7B96-FE4F128FAFC7}"/>
              </a:ext>
            </a:extLst>
          </p:cNvPr>
          <p:cNvSpPr txBox="1"/>
          <p:nvPr/>
        </p:nvSpPr>
        <p:spPr>
          <a:xfrm>
            <a:off x="4158971" y="7603380"/>
            <a:ext cx="10998300" cy="15390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r-BE" sz="10001" noProof="0" dirty="0">
                <a:solidFill>
                  <a:srgbClr val="025A40"/>
                </a:solidFill>
                <a:latin typeface="Kalam"/>
                <a:cs typeface="Kalam"/>
                <a:sym typeface="Kalam"/>
              </a:rPr>
              <a:t>Liturgie</a:t>
            </a:r>
            <a:endParaRPr lang="fr-BE" noProof="0" dirty="0"/>
          </a:p>
        </p:txBody>
      </p:sp>
      <p:sp>
        <p:nvSpPr>
          <p:cNvPr id="6" name="Google Shape;325;p23">
            <a:extLst>
              <a:ext uri="{FF2B5EF4-FFF2-40B4-BE49-F238E27FC236}">
                <a16:creationId xmlns:a16="http://schemas.microsoft.com/office/drawing/2014/main" id="{3A6171AC-28F5-9806-9D57-0013B31141D5}"/>
              </a:ext>
            </a:extLst>
          </p:cNvPr>
          <p:cNvSpPr/>
          <p:nvPr/>
        </p:nvSpPr>
        <p:spPr>
          <a:xfrm rot="21377160" flipH="1">
            <a:off x="12280192" y="5728319"/>
            <a:ext cx="1785147" cy="3417396"/>
          </a:xfrm>
          <a:custGeom>
            <a:avLst/>
            <a:gdLst/>
            <a:ahLst/>
            <a:cxnLst/>
            <a:rect l="l" t="t" r="r" b="b"/>
            <a:pathLst>
              <a:path w="4330700" h="7965540" extrusionOk="0">
                <a:moveTo>
                  <a:pt x="2277110" y="1459230"/>
                </a:moveTo>
                <a:cubicBezTo>
                  <a:pt x="2322830" y="2391410"/>
                  <a:pt x="2311400" y="5400135"/>
                  <a:pt x="2317750" y="6449160"/>
                </a:cubicBezTo>
                <a:cubicBezTo>
                  <a:pt x="2324100" y="6907630"/>
                  <a:pt x="3860800" y="6698080"/>
                  <a:pt x="4144010" y="6704430"/>
                </a:cubicBezTo>
                <a:cubicBezTo>
                  <a:pt x="4221480" y="6685380"/>
                  <a:pt x="4293870" y="6736180"/>
                  <a:pt x="4293870" y="6820000"/>
                </a:cubicBezTo>
                <a:cubicBezTo>
                  <a:pt x="4288790" y="7128610"/>
                  <a:pt x="4330700" y="7446110"/>
                  <a:pt x="4284980" y="7750910"/>
                </a:cubicBezTo>
                <a:cubicBezTo>
                  <a:pt x="4251960" y="7870290"/>
                  <a:pt x="3741420" y="7834730"/>
                  <a:pt x="3587750" y="7870290"/>
                </a:cubicBezTo>
                <a:cubicBezTo>
                  <a:pt x="2868930" y="7886800"/>
                  <a:pt x="2139950" y="7965540"/>
                  <a:pt x="1426210" y="7851240"/>
                </a:cubicBezTo>
                <a:cubicBezTo>
                  <a:pt x="1005840" y="7806790"/>
                  <a:pt x="817880" y="7435950"/>
                  <a:pt x="844550" y="7046060"/>
                </a:cubicBezTo>
                <a:cubicBezTo>
                  <a:pt x="815340" y="5950050"/>
                  <a:pt x="811530" y="2665730"/>
                  <a:pt x="869950" y="1569720"/>
                </a:cubicBezTo>
                <a:cubicBezTo>
                  <a:pt x="731520" y="1527810"/>
                  <a:pt x="0" y="1619250"/>
                  <a:pt x="50800" y="1432560"/>
                </a:cubicBezTo>
                <a:cubicBezTo>
                  <a:pt x="265430" y="1046480"/>
                  <a:pt x="596900" y="737870"/>
                  <a:pt x="878840" y="401320"/>
                </a:cubicBezTo>
                <a:cubicBezTo>
                  <a:pt x="988060" y="302260"/>
                  <a:pt x="1098550" y="101600"/>
                  <a:pt x="1267460" y="146050"/>
                </a:cubicBezTo>
                <a:cubicBezTo>
                  <a:pt x="1511300" y="240030"/>
                  <a:pt x="1718310" y="410210"/>
                  <a:pt x="1920240" y="571500"/>
                </a:cubicBezTo>
                <a:cubicBezTo>
                  <a:pt x="2216150" y="829310"/>
                  <a:pt x="2517140" y="1083310"/>
                  <a:pt x="2804160" y="1351280"/>
                </a:cubicBezTo>
                <a:cubicBezTo>
                  <a:pt x="2887980" y="1474470"/>
                  <a:pt x="2358390" y="1442720"/>
                  <a:pt x="2277110" y="1459230"/>
                </a:cubicBezTo>
                <a:close/>
                <a:moveTo>
                  <a:pt x="2750820" y="1366520"/>
                </a:moveTo>
                <a:cubicBezTo>
                  <a:pt x="2526030" y="1234440"/>
                  <a:pt x="1240790" y="0"/>
                  <a:pt x="1140460" y="260350"/>
                </a:cubicBezTo>
                <a:cubicBezTo>
                  <a:pt x="778510" y="628650"/>
                  <a:pt x="438150" y="1017270"/>
                  <a:pt x="109220" y="1414780"/>
                </a:cubicBezTo>
                <a:cubicBezTo>
                  <a:pt x="46990" y="1563370"/>
                  <a:pt x="890270" y="1414780"/>
                  <a:pt x="980440" y="1548130"/>
                </a:cubicBezTo>
                <a:cubicBezTo>
                  <a:pt x="914400" y="2546350"/>
                  <a:pt x="927100" y="5823050"/>
                  <a:pt x="946150" y="6850480"/>
                </a:cubicBezTo>
                <a:cubicBezTo>
                  <a:pt x="906780" y="7738210"/>
                  <a:pt x="1221740" y="7796630"/>
                  <a:pt x="2025650" y="7815680"/>
                </a:cubicBezTo>
                <a:cubicBezTo>
                  <a:pt x="2829560" y="7809330"/>
                  <a:pt x="3632200" y="7771230"/>
                  <a:pt x="4234180" y="7755990"/>
                </a:cubicBezTo>
                <a:cubicBezTo>
                  <a:pt x="4206240" y="7642960"/>
                  <a:pt x="4291330" y="6694271"/>
                  <a:pt x="4160520" y="6785710"/>
                </a:cubicBezTo>
                <a:cubicBezTo>
                  <a:pt x="3710940" y="6821270"/>
                  <a:pt x="3021330" y="6903820"/>
                  <a:pt x="2388870" y="6714590"/>
                </a:cubicBezTo>
                <a:cubicBezTo>
                  <a:pt x="2086610" y="6530440"/>
                  <a:pt x="2251710" y="6083400"/>
                  <a:pt x="2204720" y="5787490"/>
                </a:cubicBezTo>
                <a:cubicBezTo>
                  <a:pt x="2219960" y="3177554"/>
                  <a:pt x="2170430" y="2164080"/>
                  <a:pt x="2205990" y="1450340"/>
                </a:cubicBezTo>
                <a:cubicBezTo>
                  <a:pt x="2245360" y="1337310"/>
                  <a:pt x="2631440" y="1394460"/>
                  <a:pt x="2750820" y="1366520"/>
                </a:cubicBezTo>
                <a:close/>
              </a:path>
            </a:pathLst>
          </a:custGeom>
          <a:solidFill>
            <a:srgbClr val="86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7" name="Google Shape;325;p23">
            <a:extLst>
              <a:ext uri="{FF2B5EF4-FFF2-40B4-BE49-F238E27FC236}">
                <a16:creationId xmlns:a16="http://schemas.microsoft.com/office/drawing/2014/main" id="{30F61514-1325-C268-4BD0-8DDB9E4FD89D}"/>
              </a:ext>
            </a:extLst>
          </p:cNvPr>
          <p:cNvSpPr/>
          <p:nvPr/>
        </p:nvSpPr>
        <p:spPr>
          <a:xfrm rot="8701064" flipH="1">
            <a:off x="5431466" y="5939630"/>
            <a:ext cx="1785147" cy="2720874"/>
          </a:xfrm>
          <a:custGeom>
            <a:avLst/>
            <a:gdLst/>
            <a:ahLst/>
            <a:cxnLst/>
            <a:rect l="l" t="t" r="r" b="b"/>
            <a:pathLst>
              <a:path w="4330700" h="7965540" extrusionOk="0">
                <a:moveTo>
                  <a:pt x="2277110" y="1459230"/>
                </a:moveTo>
                <a:cubicBezTo>
                  <a:pt x="2322830" y="2391410"/>
                  <a:pt x="2311400" y="5400135"/>
                  <a:pt x="2317750" y="6449160"/>
                </a:cubicBezTo>
                <a:cubicBezTo>
                  <a:pt x="2324100" y="6907630"/>
                  <a:pt x="3860800" y="6698080"/>
                  <a:pt x="4144010" y="6704430"/>
                </a:cubicBezTo>
                <a:cubicBezTo>
                  <a:pt x="4221480" y="6685380"/>
                  <a:pt x="4293870" y="6736180"/>
                  <a:pt x="4293870" y="6820000"/>
                </a:cubicBezTo>
                <a:cubicBezTo>
                  <a:pt x="4288790" y="7128610"/>
                  <a:pt x="4330700" y="7446110"/>
                  <a:pt x="4284980" y="7750910"/>
                </a:cubicBezTo>
                <a:cubicBezTo>
                  <a:pt x="4251960" y="7870290"/>
                  <a:pt x="3741420" y="7834730"/>
                  <a:pt x="3587750" y="7870290"/>
                </a:cubicBezTo>
                <a:cubicBezTo>
                  <a:pt x="2868930" y="7886800"/>
                  <a:pt x="2139950" y="7965540"/>
                  <a:pt x="1426210" y="7851240"/>
                </a:cubicBezTo>
                <a:cubicBezTo>
                  <a:pt x="1005840" y="7806790"/>
                  <a:pt x="817880" y="7435950"/>
                  <a:pt x="844550" y="7046060"/>
                </a:cubicBezTo>
                <a:cubicBezTo>
                  <a:pt x="815340" y="5950050"/>
                  <a:pt x="811530" y="2665730"/>
                  <a:pt x="869950" y="1569720"/>
                </a:cubicBezTo>
                <a:cubicBezTo>
                  <a:pt x="731520" y="1527810"/>
                  <a:pt x="0" y="1619250"/>
                  <a:pt x="50800" y="1432560"/>
                </a:cubicBezTo>
                <a:cubicBezTo>
                  <a:pt x="265430" y="1046480"/>
                  <a:pt x="596900" y="737870"/>
                  <a:pt x="878840" y="401320"/>
                </a:cubicBezTo>
                <a:cubicBezTo>
                  <a:pt x="988060" y="302260"/>
                  <a:pt x="1098550" y="101600"/>
                  <a:pt x="1267460" y="146050"/>
                </a:cubicBezTo>
                <a:cubicBezTo>
                  <a:pt x="1511300" y="240030"/>
                  <a:pt x="1718310" y="410210"/>
                  <a:pt x="1920240" y="571500"/>
                </a:cubicBezTo>
                <a:cubicBezTo>
                  <a:pt x="2216150" y="829310"/>
                  <a:pt x="2517140" y="1083310"/>
                  <a:pt x="2804160" y="1351280"/>
                </a:cubicBezTo>
                <a:cubicBezTo>
                  <a:pt x="2887980" y="1474470"/>
                  <a:pt x="2358390" y="1442720"/>
                  <a:pt x="2277110" y="1459230"/>
                </a:cubicBezTo>
                <a:close/>
                <a:moveTo>
                  <a:pt x="2750820" y="1366520"/>
                </a:moveTo>
                <a:cubicBezTo>
                  <a:pt x="2526030" y="1234440"/>
                  <a:pt x="1240790" y="0"/>
                  <a:pt x="1140460" y="260350"/>
                </a:cubicBezTo>
                <a:cubicBezTo>
                  <a:pt x="778510" y="628650"/>
                  <a:pt x="438150" y="1017270"/>
                  <a:pt x="109220" y="1414780"/>
                </a:cubicBezTo>
                <a:cubicBezTo>
                  <a:pt x="46990" y="1563370"/>
                  <a:pt x="890270" y="1414780"/>
                  <a:pt x="980440" y="1548130"/>
                </a:cubicBezTo>
                <a:cubicBezTo>
                  <a:pt x="914400" y="2546350"/>
                  <a:pt x="927100" y="5823050"/>
                  <a:pt x="946150" y="6850480"/>
                </a:cubicBezTo>
                <a:cubicBezTo>
                  <a:pt x="906780" y="7738210"/>
                  <a:pt x="1221740" y="7796630"/>
                  <a:pt x="2025650" y="7815680"/>
                </a:cubicBezTo>
                <a:cubicBezTo>
                  <a:pt x="2829560" y="7809330"/>
                  <a:pt x="3632200" y="7771230"/>
                  <a:pt x="4234180" y="7755990"/>
                </a:cubicBezTo>
                <a:cubicBezTo>
                  <a:pt x="4206240" y="7642960"/>
                  <a:pt x="4291330" y="6694271"/>
                  <a:pt x="4160520" y="6785710"/>
                </a:cubicBezTo>
                <a:cubicBezTo>
                  <a:pt x="3710940" y="6821270"/>
                  <a:pt x="3021330" y="6903820"/>
                  <a:pt x="2388870" y="6714590"/>
                </a:cubicBezTo>
                <a:cubicBezTo>
                  <a:pt x="2086610" y="6530440"/>
                  <a:pt x="2251710" y="6083400"/>
                  <a:pt x="2204720" y="5787490"/>
                </a:cubicBezTo>
                <a:cubicBezTo>
                  <a:pt x="2219960" y="3177554"/>
                  <a:pt x="2170430" y="2164080"/>
                  <a:pt x="2205990" y="1450340"/>
                </a:cubicBezTo>
                <a:cubicBezTo>
                  <a:pt x="2245360" y="1337310"/>
                  <a:pt x="2631440" y="1394460"/>
                  <a:pt x="2750820" y="1366520"/>
                </a:cubicBezTo>
                <a:close/>
              </a:path>
            </a:pathLst>
          </a:custGeom>
          <a:solidFill>
            <a:srgbClr val="86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BE" noProof="0" dirty="0"/>
          </a:p>
        </p:txBody>
      </p:sp>
      <p:sp>
        <p:nvSpPr>
          <p:cNvPr id="8" name="ZoneTexte 7">
            <a:extLst>
              <a:ext uri="{FF2B5EF4-FFF2-40B4-BE49-F238E27FC236}">
                <a16:creationId xmlns:a16="http://schemas.microsoft.com/office/drawing/2014/main" id="{ACB14550-4FE2-A53E-B3EC-78A4FE237E15}"/>
              </a:ext>
            </a:extLst>
          </p:cNvPr>
          <p:cNvSpPr txBox="1"/>
          <p:nvPr/>
        </p:nvSpPr>
        <p:spPr>
          <a:xfrm rot="3437616">
            <a:off x="4889287" y="7182426"/>
            <a:ext cx="2663807" cy="1107996"/>
          </a:xfrm>
          <a:prstGeom prst="rect">
            <a:avLst/>
          </a:prstGeom>
          <a:noFill/>
        </p:spPr>
        <p:txBody>
          <a:bodyPr wrap="square" rtlCol="0">
            <a:spAutoFit/>
          </a:bodyPr>
          <a:lstStyle/>
          <a:p>
            <a:r>
              <a:rPr lang="fr-BE" sz="6600" dirty="0">
                <a:solidFill>
                  <a:srgbClr val="025A40"/>
                </a:solidFill>
                <a:latin typeface="Kalam"/>
                <a:cs typeface="Kalam"/>
              </a:rPr>
              <a:t>clés</a:t>
            </a:r>
            <a:endParaRPr lang="fr-FR" sz="10001" dirty="0">
              <a:solidFill>
                <a:srgbClr val="025A40"/>
              </a:solidFill>
              <a:latin typeface="Kalam"/>
              <a:cs typeface="Kalam"/>
            </a:endParaRPr>
          </a:p>
        </p:txBody>
      </p:sp>
      <p:sp>
        <p:nvSpPr>
          <p:cNvPr id="9" name="ZoneTexte 8">
            <a:extLst>
              <a:ext uri="{FF2B5EF4-FFF2-40B4-BE49-F238E27FC236}">
                <a16:creationId xmlns:a16="http://schemas.microsoft.com/office/drawing/2014/main" id="{3B38B5BB-70C8-0850-9D60-681154943E03}"/>
              </a:ext>
            </a:extLst>
          </p:cNvPr>
          <p:cNvSpPr txBox="1"/>
          <p:nvPr/>
        </p:nvSpPr>
        <p:spPr>
          <a:xfrm rot="16200000">
            <a:off x="11620235" y="6758988"/>
            <a:ext cx="3687025" cy="1107996"/>
          </a:xfrm>
          <a:prstGeom prst="rect">
            <a:avLst/>
          </a:prstGeom>
          <a:noFill/>
        </p:spPr>
        <p:txBody>
          <a:bodyPr wrap="square" rtlCol="0">
            <a:spAutoFit/>
          </a:bodyPr>
          <a:lstStyle/>
          <a:p>
            <a:r>
              <a:rPr lang="fr-BE" sz="6600" dirty="0">
                <a:solidFill>
                  <a:srgbClr val="025A40"/>
                </a:solidFill>
                <a:latin typeface="Kalam"/>
                <a:cs typeface="Kalam"/>
              </a:rPr>
              <a:t>relecture</a:t>
            </a:r>
            <a:endParaRPr lang="fr-FR" sz="10001" dirty="0">
              <a:solidFill>
                <a:srgbClr val="025A40"/>
              </a:solidFill>
              <a:latin typeface="Kalam"/>
              <a:cs typeface="Kalam"/>
            </a:endParaRPr>
          </a:p>
        </p:txBody>
      </p:sp>
    </p:spTree>
    <p:extLst>
      <p:ext uri="{BB962C8B-B14F-4D97-AF65-F5344CB8AC3E}">
        <p14:creationId xmlns:p14="http://schemas.microsoft.com/office/powerpoint/2010/main" val="27992086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418</TotalTime>
  <Words>1121</Words>
  <Application>Microsoft Office PowerPoint</Application>
  <PresentationFormat>Personnalisé</PresentationFormat>
  <Paragraphs>96</Paragraphs>
  <Slides>25</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Nunito Sans</vt:lpstr>
      <vt:lpstr>Nunito</vt:lpstr>
      <vt:lpstr>Arial</vt:lpstr>
      <vt:lpstr>Calibri</vt:lpstr>
      <vt:lpstr>Kalam</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 de groupe </vt:lpstr>
      <vt:lpstr>Préparer une catéchèse qui amène à la liturgie et une qui la relit</vt:lpstr>
      <vt:lpstr>Des prises de conscience nées  du travail en équipe  au niveau local</vt:lpstr>
      <vt:lpstr>Le lien entre catéchèse et liturgie est bien perçu et considéré comme important  mais il n’est pas encore assez mis en oeuvre dans le parcours catéchétique.  Il est trop limité aux messes  Besoin criant de travail en synergie pour une bonne préparation de ces temps de liturgies</vt:lpstr>
      <vt:lpstr>Il faut trouver des pistes pour rendre la communauté partie prenante des liturgies en catéchèse  Favoriser la créativité pour mettre en place  des liturgies non eucharistiques ouvertes à toute la communauté    Le travail en équipe allège le travail et produit du fruit</vt:lpstr>
      <vt:lpstr>Des pistes pour l’avenir nées  du travail en équipe au niveau local</vt:lpstr>
      <vt:lpstr> Inverser la situation pour développer davantage la mystagogie de la liturgie plutôt que la préparation à la liturgie  Prendre du temps pour approfondir des sujets de mystagogie en partenariat avec la communauté  Le travail d'équipe doit être revu avec la collaboration de la communauté et des prêtres.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Thielen</dc:creator>
  <cp:lastModifiedBy>Anne Thielen</cp:lastModifiedBy>
  <cp:revision>17</cp:revision>
  <dcterms:modified xsi:type="dcterms:W3CDTF">2026-03-17T08:17:46Z</dcterms:modified>
</cp:coreProperties>
</file>